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8"/>
  </p:notesMasterIdLst>
  <p:handoutMasterIdLst>
    <p:handoutMasterId r:id="rId9"/>
  </p:handoutMasterIdLst>
  <p:sldIdLst>
    <p:sldId id="298" r:id="rId4"/>
    <p:sldId id="283" r:id="rId5"/>
    <p:sldId id="294" r:id="rId6"/>
    <p:sldId id="297" r:id="rId7"/>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DD46C-04ED-4635-9D7E-B08F68D49E41}" v="329" dt="2022-09-05T19:04:13.082"/>
  </p1510:revLst>
</p1510:revInfo>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74" autoAdjust="0"/>
  </p:normalViewPr>
  <p:slideViewPr>
    <p:cSldViewPr snapToGrid="0">
      <p:cViewPr varScale="1">
        <p:scale>
          <a:sx n="82" d="100"/>
          <a:sy n="82" d="100"/>
        </p:scale>
        <p:origin x="600"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90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lie.LEMPEREUR" userId="0ff68e64-3194-470e-ae02-e5e481357fb3" providerId="ADAL" clId="{7A403592-5467-4520-A497-028AFB969531}"/>
    <pc:docChg chg="custSel modSld">
      <pc:chgData name="Nathalie.LEMPEREUR" userId="0ff68e64-3194-470e-ae02-e5e481357fb3" providerId="ADAL" clId="{7A403592-5467-4520-A497-028AFB969531}" dt="2022-09-05T19:38:16.619" v="0" actId="478"/>
      <pc:docMkLst>
        <pc:docMk/>
      </pc:docMkLst>
      <pc:sldChg chg="delSp mod">
        <pc:chgData name="Nathalie.LEMPEREUR" userId="0ff68e64-3194-470e-ae02-e5e481357fb3" providerId="ADAL" clId="{7A403592-5467-4520-A497-028AFB969531}" dt="2022-09-05T19:38:16.619" v="0" actId="478"/>
        <pc:sldMkLst>
          <pc:docMk/>
          <pc:sldMk cId="3989923275" sldId="298"/>
        </pc:sldMkLst>
        <pc:spChg chg="del">
          <ac:chgData name="Nathalie.LEMPEREUR" userId="0ff68e64-3194-470e-ae02-e5e481357fb3" providerId="ADAL" clId="{7A403592-5467-4520-A497-028AFB969531}" dt="2022-09-05T19:38:16.619" v="0" actId="478"/>
          <ac:spMkLst>
            <pc:docMk/>
            <pc:sldMk cId="3989923275" sldId="298"/>
            <ac:spMk id="2" creationId="{09A63A06-FA98-DE60-DA25-A18AF05CE179}"/>
          </ac:spMkLst>
        </pc:spChg>
      </pc:sldChg>
    </pc:docChg>
  </pc:docChgLst>
  <pc:docChgLst>
    <pc:chgData name="Nathalie.LEMPEREUR" userId="0ff68e64-3194-470e-ae02-e5e481357fb3" providerId="ADAL" clId="{439DD46C-04ED-4635-9D7E-B08F68D49E41}"/>
    <pc:docChg chg="undo custSel delSld modSld sldOrd modMainMaster">
      <pc:chgData name="Nathalie.LEMPEREUR" userId="0ff68e64-3194-470e-ae02-e5e481357fb3" providerId="ADAL" clId="{439DD46C-04ED-4635-9D7E-B08F68D49E41}" dt="2022-09-05T19:04:32.695" v="817" actId="403"/>
      <pc:docMkLst>
        <pc:docMk/>
      </pc:docMkLst>
      <pc:sldChg chg="del">
        <pc:chgData name="Nathalie.LEMPEREUR" userId="0ff68e64-3194-470e-ae02-e5e481357fb3" providerId="ADAL" clId="{439DD46C-04ED-4635-9D7E-B08F68D49E41}" dt="2022-08-31T07:11:19.498" v="629" actId="47"/>
        <pc:sldMkLst>
          <pc:docMk/>
          <pc:sldMk cId="742591817" sldId="281"/>
        </pc:sldMkLst>
      </pc:sldChg>
      <pc:sldChg chg="addSp modSp mod">
        <pc:chgData name="Nathalie.LEMPEREUR" userId="0ff68e64-3194-470e-ae02-e5e481357fb3" providerId="ADAL" clId="{439DD46C-04ED-4635-9D7E-B08F68D49E41}" dt="2022-08-31T07:38:38.797" v="759" actId="14100"/>
        <pc:sldMkLst>
          <pc:docMk/>
          <pc:sldMk cId="1329746698" sldId="283"/>
        </pc:sldMkLst>
        <pc:spChg chg="mod">
          <ac:chgData name="Nathalie.LEMPEREUR" userId="0ff68e64-3194-470e-ae02-e5e481357fb3" providerId="ADAL" clId="{439DD46C-04ED-4635-9D7E-B08F68D49E41}" dt="2022-08-31T07:29:38.409" v="662" actId="14100"/>
          <ac:spMkLst>
            <pc:docMk/>
            <pc:sldMk cId="1329746698" sldId="283"/>
            <ac:spMk id="2" creationId="{3560F281-4FF6-4617-A809-AC9C15ECF18A}"/>
          </ac:spMkLst>
        </pc:spChg>
        <pc:spChg chg="add mod">
          <ac:chgData name="Nathalie.LEMPEREUR" userId="0ff68e64-3194-470e-ae02-e5e481357fb3" providerId="ADAL" clId="{439DD46C-04ED-4635-9D7E-B08F68D49E41}" dt="2022-08-31T07:33:13.953" v="716" actId="1076"/>
          <ac:spMkLst>
            <pc:docMk/>
            <pc:sldMk cId="1329746698" sldId="283"/>
            <ac:spMk id="15" creationId="{783E448C-A5C9-CEDD-38DF-F57DBFF8B799}"/>
          </ac:spMkLst>
        </pc:spChg>
        <pc:spChg chg="mod">
          <ac:chgData name="Nathalie.LEMPEREUR" userId="0ff68e64-3194-470e-ae02-e5e481357fb3" providerId="ADAL" clId="{439DD46C-04ED-4635-9D7E-B08F68D49E41}" dt="2022-08-31T07:29:42.120" v="663" actId="1076"/>
          <ac:spMkLst>
            <pc:docMk/>
            <pc:sldMk cId="1329746698" sldId="283"/>
            <ac:spMk id="20" creationId="{EFA08948-2B6F-46B1-9D2D-8D7B2B3FBD56}"/>
          </ac:spMkLst>
        </pc:spChg>
        <pc:graphicFrameChg chg="mod">
          <ac:chgData name="Nathalie.LEMPEREUR" userId="0ff68e64-3194-470e-ae02-e5e481357fb3" providerId="ADAL" clId="{439DD46C-04ED-4635-9D7E-B08F68D49E41}" dt="2022-08-31T07:38:38.797" v="759" actId="14100"/>
          <ac:graphicFrameMkLst>
            <pc:docMk/>
            <pc:sldMk cId="1329746698" sldId="283"/>
            <ac:graphicFrameMk id="12" creationId="{8CAA150C-91B4-508A-CB2A-B0A246CB6D03}"/>
          </ac:graphicFrameMkLst>
        </pc:graphicFrameChg>
        <pc:picChg chg="mod">
          <ac:chgData name="Nathalie.LEMPEREUR" userId="0ff68e64-3194-470e-ae02-e5e481357fb3" providerId="ADAL" clId="{439DD46C-04ED-4635-9D7E-B08F68D49E41}" dt="2022-08-31T07:29:54.287" v="665" actId="1076"/>
          <ac:picMkLst>
            <pc:docMk/>
            <pc:sldMk cId="1329746698" sldId="283"/>
            <ac:picMk id="5" creationId="{0F74DE6B-05BF-DAB2-B002-83BB09558977}"/>
          </ac:picMkLst>
        </pc:picChg>
        <pc:picChg chg="mod">
          <ac:chgData name="Nathalie.LEMPEREUR" userId="0ff68e64-3194-470e-ae02-e5e481357fb3" providerId="ADAL" clId="{439DD46C-04ED-4635-9D7E-B08F68D49E41}" dt="2022-08-31T07:29:04.022" v="653" actId="14100"/>
          <ac:picMkLst>
            <pc:docMk/>
            <pc:sldMk cId="1329746698" sldId="283"/>
            <ac:picMk id="9" creationId="{A9A75888-22E3-1D43-9112-DA02186070B5}"/>
          </ac:picMkLst>
        </pc:picChg>
        <pc:picChg chg="add mod">
          <ac:chgData name="Nathalie.LEMPEREUR" userId="0ff68e64-3194-470e-ae02-e5e481357fb3" providerId="ADAL" clId="{439DD46C-04ED-4635-9D7E-B08F68D49E41}" dt="2022-08-31T06:59:22.541" v="7" actId="1076"/>
          <ac:picMkLst>
            <pc:docMk/>
            <pc:sldMk cId="1329746698" sldId="283"/>
            <ac:picMk id="14" creationId="{2556A7BD-F0B3-D116-95D9-0EFABB0C2CE3}"/>
          </ac:picMkLst>
        </pc:picChg>
      </pc:sldChg>
      <pc:sldChg chg="del">
        <pc:chgData name="Nathalie.LEMPEREUR" userId="0ff68e64-3194-470e-ae02-e5e481357fb3" providerId="ADAL" clId="{439DD46C-04ED-4635-9D7E-B08F68D49E41}" dt="2022-08-31T07:01:36.476" v="105" actId="47"/>
        <pc:sldMkLst>
          <pc:docMk/>
          <pc:sldMk cId="3188837873" sldId="284"/>
        </pc:sldMkLst>
      </pc:sldChg>
      <pc:sldChg chg="addSp modSp del mod">
        <pc:chgData name="Nathalie.LEMPEREUR" userId="0ff68e64-3194-470e-ae02-e5e481357fb3" providerId="ADAL" clId="{439DD46C-04ED-4635-9D7E-B08F68D49E41}" dt="2022-08-31T07:36:26.742" v="757" actId="47"/>
        <pc:sldMkLst>
          <pc:docMk/>
          <pc:sldMk cId="665219316" sldId="285"/>
        </pc:sldMkLst>
        <pc:spChg chg="mod">
          <ac:chgData name="Nathalie.LEMPEREUR" userId="0ff68e64-3194-470e-ae02-e5e481357fb3" providerId="ADAL" clId="{439DD46C-04ED-4635-9D7E-B08F68D49E41}" dt="2022-08-31T07:12:08.827" v="645" actId="14100"/>
          <ac:spMkLst>
            <pc:docMk/>
            <pc:sldMk cId="665219316" sldId="285"/>
            <ac:spMk id="4" creationId="{3B86E961-B76E-423F-995E-11B31E921437}"/>
          </ac:spMkLst>
        </pc:spChg>
        <pc:spChg chg="add mod">
          <ac:chgData name="Nathalie.LEMPEREUR" userId="0ff68e64-3194-470e-ae02-e5e481357fb3" providerId="ADAL" clId="{439DD46C-04ED-4635-9D7E-B08F68D49E41}" dt="2022-08-31T07:12:35.408" v="650" actId="13822"/>
          <ac:spMkLst>
            <pc:docMk/>
            <pc:sldMk cId="665219316" sldId="285"/>
            <ac:spMk id="7" creationId="{69957BF8-2826-C827-7517-BCB122172106}"/>
          </ac:spMkLst>
        </pc:spChg>
        <pc:picChg chg="add">
          <ac:chgData name="Nathalie.LEMPEREUR" userId="0ff68e64-3194-470e-ae02-e5e481357fb3" providerId="ADAL" clId="{439DD46C-04ED-4635-9D7E-B08F68D49E41}" dt="2022-08-31T07:11:41.918" v="630" actId="22"/>
          <ac:picMkLst>
            <pc:docMk/>
            <pc:sldMk cId="665219316" sldId="285"/>
            <ac:picMk id="3" creationId="{21F21B30-D8EE-4233-1300-DDB536BD4823}"/>
          </ac:picMkLst>
        </pc:picChg>
        <pc:picChg chg="add mod">
          <ac:chgData name="Nathalie.LEMPEREUR" userId="0ff68e64-3194-470e-ae02-e5e481357fb3" providerId="ADAL" clId="{439DD46C-04ED-4635-9D7E-B08F68D49E41}" dt="2022-08-31T07:12:03.876" v="644" actId="1076"/>
          <ac:picMkLst>
            <pc:docMk/>
            <pc:sldMk cId="665219316" sldId="285"/>
            <ac:picMk id="5" creationId="{15C94FB3-A67A-2885-A362-9EDE9DA9809F}"/>
          </ac:picMkLst>
        </pc:picChg>
        <pc:picChg chg="mod">
          <ac:chgData name="Nathalie.LEMPEREUR" userId="0ff68e64-3194-470e-ae02-e5e481357fb3" providerId="ADAL" clId="{439DD46C-04ED-4635-9D7E-B08F68D49E41}" dt="2022-08-31T07:35:42.564" v="749" actId="14100"/>
          <ac:picMkLst>
            <pc:docMk/>
            <pc:sldMk cId="665219316" sldId="285"/>
            <ac:picMk id="12" creationId="{8F5AE0D5-C196-A947-8AFE-449A48B26153}"/>
          </ac:picMkLst>
        </pc:picChg>
      </pc:sldChg>
      <pc:sldChg chg="del">
        <pc:chgData name="Nathalie.LEMPEREUR" userId="0ff68e64-3194-470e-ae02-e5e481357fb3" providerId="ADAL" clId="{439DD46C-04ED-4635-9D7E-B08F68D49E41}" dt="2022-08-31T07:01:08.701" v="102" actId="47"/>
        <pc:sldMkLst>
          <pc:docMk/>
          <pc:sldMk cId="4091674644" sldId="292"/>
        </pc:sldMkLst>
      </pc:sldChg>
      <pc:sldChg chg="del">
        <pc:chgData name="Nathalie.LEMPEREUR" userId="0ff68e64-3194-470e-ae02-e5e481357fb3" providerId="ADAL" clId="{439DD46C-04ED-4635-9D7E-B08F68D49E41}" dt="2022-08-31T07:01:12.165" v="103" actId="47"/>
        <pc:sldMkLst>
          <pc:docMk/>
          <pc:sldMk cId="2117695413" sldId="293"/>
        </pc:sldMkLst>
      </pc:sldChg>
      <pc:sldChg chg="addSp delSp modSp mod">
        <pc:chgData name="Nathalie.LEMPEREUR" userId="0ff68e64-3194-470e-ae02-e5e481357fb3" providerId="ADAL" clId="{439DD46C-04ED-4635-9D7E-B08F68D49E41}" dt="2022-08-31T07:10:17.938" v="563" actId="1076"/>
        <pc:sldMkLst>
          <pc:docMk/>
          <pc:sldMk cId="25800700" sldId="294"/>
        </pc:sldMkLst>
        <pc:spChg chg="mod">
          <ac:chgData name="Nathalie.LEMPEREUR" userId="0ff68e64-3194-470e-ae02-e5e481357fb3" providerId="ADAL" clId="{439DD46C-04ED-4635-9D7E-B08F68D49E41}" dt="2022-08-31T07:10:17.938" v="563" actId="1076"/>
          <ac:spMkLst>
            <pc:docMk/>
            <pc:sldMk cId="25800700" sldId="294"/>
            <ac:spMk id="2" creationId="{623FB4D5-DA14-4F29-9320-2DE0A6B571B9}"/>
          </ac:spMkLst>
        </pc:spChg>
        <pc:spChg chg="del">
          <ac:chgData name="Nathalie.LEMPEREUR" userId="0ff68e64-3194-470e-ae02-e5e481357fb3" providerId="ADAL" clId="{439DD46C-04ED-4635-9D7E-B08F68D49E41}" dt="2022-08-31T07:02:26.274" v="134" actId="478"/>
          <ac:spMkLst>
            <pc:docMk/>
            <pc:sldMk cId="25800700" sldId="294"/>
            <ac:spMk id="3" creationId="{DE9D0F75-42B5-4960-8C3A-291285872DAF}"/>
          </ac:spMkLst>
        </pc:spChg>
        <pc:spChg chg="add del mod">
          <ac:chgData name="Nathalie.LEMPEREUR" userId="0ff68e64-3194-470e-ae02-e5e481357fb3" providerId="ADAL" clId="{439DD46C-04ED-4635-9D7E-B08F68D49E41}" dt="2022-08-31T07:02:28.947" v="135" actId="478"/>
          <ac:spMkLst>
            <pc:docMk/>
            <pc:sldMk cId="25800700" sldId="294"/>
            <ac:spMk id="11" creationId="{A390D2F6-7FCB-0866-C5F2-92E5DC72B95A}"/>
          </ac:spMkLst>
        </pc:spChg>
        <pc:spChg chg="add mod">
          <ac:chgData name="Nathalie.LEMPEREUR" userId="0ff68e64-3194-470e-ae02-e5e481357fb3" providerId="ADAL" clId="{439DD46C-04ED-4635-9D7E-B08F68D49E41}" dt="2022-08-31T07:05:47.072" v="297"/>
          <ac:spMkLst>
            <pc:docMk/>
            <pc:sldMk cId="25800700" sldId="294"/>
            <ac:spMk id="14" creationId="{17D69B19-7AB2-072E-4725-B7A8D6BDC779}"/>
          </ac:spMkLst>
        </pc:spChg>
        <pc:spChg chg="add mod">
          <ac:chgData name="Nathalie.LEMPEREUR" userId="0ff68e64-3194-470e-ae02-e5e481357fb3" providerId="ADAL" clId="{439DD46C-04ED-4635-9D7E-B08F68D49E41}" dt="2022-08-31T07:06:05.365" v="346" actId="20577"/>
          <ac:spMkLst>
            <pc:docMk/>
            <pc:sldMk cId="25800700" sldId="294"/>
            <ac:spMk id="15" creationId="{E6A094D0-8268-8616-7BF3-50EFBD7B7B93}"/>
          </ac:spMkLst>
        </pc:spChg>
        <pc:spChg chg="add mod">
          <ac:chgData name="Nathalie.LEMPEREUR" userId="0ff68e64-3194-470e-ae02-e5e481357fb3" providerId="ADAL" clId="{439DD46C-04ED-4635-9D7E-B08F68D49E41}" dt="2022-08-31T07:07:04.218" v="392" actId="14100"/>
          <ac:spMkLst>
            <pc:docMk/>
            <pc:sldMk cId="25800700" sldId="294"/>
            <ac:spMk id="16" creationId="{3AF458F9-AF9D-7D6F-3437-522A2FF2A580}"/>
          </ac:spMkLst>
        </pc:spChg>
        <pc:spChg chg="add mod">
          <ac:chgData name="Nathalie.LEMPEREUR" userId="0ff68e64-3194-470e-ae02-e5e481357fb3" providerId="ADAL" clId="{439DD46C-04ED-4635-9D7E-B08F68D49E41}" dt="2022-08-31T07:07:26.664" v="418" actId="1076"/>
          <ac:spMkLst>
            <pc:docMk/>
            <pc:sldMk cId="25800700" sldId="294"/>
            <ac:spMk id="17" creationId="{1A80830D-29C7-0D52-98A2-F5EAF4E3B5A1}"/>
          </ac:spMkLst>
        </pc:spChg>
        <pc:spChg chg="add mod">
          <ac:chgData name="Nathalie.LEMPEREUR" userId="0ff68e64-3194-470e-ae02-e5e481357fb3" providerId="ADAL" clId="{439DD46C-04ED-4635-9D7E-B08F68D49E41}" dt="2022-08-31T07:08:27.117" v="428" actId="13822"/>
          <ac:spMkLst>
            <pc:docMk/>
            <pc:sldMk cId="25800700" sldId="294"/>
            <ac:spMk id="18" creationId="{A394B261-E3CB-02F5-B3FC-0278A3436EF9}"/>
          </ac:spMkLst>
        </pc:spChg>
        <pc:grpChg chg="add mod">
          <ac:chgData name="Nathalie.LEMPEREUR" userId="0ff68e64-3194-470e-ae02-e5e481357fb3" providerId="ADAL" clId="{439DD46C-04ED-4635-9D7E-B08F68D49E41}" dt="2022-08-31T07:05:50.061" v="298" actId="1076"/>
          <ac:grpSpMkLst>
            <pc:docMk/>
            <pc:sldMk cId="25800700" sldId="294"/>
            <ac:grpSpMk id="13" creationId="{47DF7B9F-1275-8AD1-0291-F5F698855C4F}"/>
          </ac:grpSpMkLst>
        </pc:grpChg>
        <pc:graphicFrameChg chg="mod">
          <ac:chgData name="Nathalie.LEMPEREUR" userId="0ff68e64-3194-470e-ae02-e5e481357fb3" providerId="ADAL" clId="{439DD46C-04ED-4635-9D7E-B08F68D49E41}" dt="2022-08-31T07:03:10.970" v="160" actId="20577"/>
          <ac:graphicFrameMkLst>
            <pc:docMk/>
            <pc:sldMk cId="25800700" sldId="294"/>
            <ac:graphicFrameMk id="4" creationId="{FFE8AFAB-AE1F-4453-8C1B-70D2EF9B1373}"/>
          </ac:graphicFrameMkLst>
        </pc:graphicFrameChg>
        <pc:graphicFrameChg chg="del">
          <ac:chgData name="Nathalie.LEMPEREUR" userId="0ff68e64-3194-470e-ae02-e5e481357fb3" providerId="ADAL" clId="{439DD46C-04ED-4635-9D7E-B08F68D49E41}" dt="2022-08-31T07:01:58.101" v="108" actId="478"/>
          <ac:graphicFrameMkLst>
            <pc:docMk/>
            <pc:sldMk cId="25800700" sldId="294"/>
            <ac:graphicFrameMk id="7" creationId="{9BEBE5AF-1D10-425C-8F3C-2236E52E6E67}"/>
          </ac:graphicFrameMkLst>
        </pc:graphicFrameChg>
        <pc:graphicFrameChg chg="del">
          <ac:chgData name="Nathalie.LEMPEREUR" userId="0ff68e64-3194-470e-ae02-e5e481357fb3" providerId="ADAL" clId="{439DD46C-04ED-4635-9D7E-B08F68D49E41}" dt="2022-08-31T07:02:00.460" v="109" actId="478"/>
          <ac:graphicFrameMkLst>
            <pc:docMk/>
            <pc:sldMk cId="25800700" sldId="294"/>
            <ac:graphicFrameMk id="8" creationId="{A8D5CDFF-2AF9-4CDE-BF8D-15F294BD5095}"/>
          </ac:graphicFrameMkLst>
        </pc:graphicFrameChg>
        <pc:graphicFrameChg chg="add mod modGraphic">
          <ac:chgData name="Nathalie.LEMPEREUR" userId="0ff68e64-3194-470e-ae02-e5e481357fb3" providerId="ADAL" clId="{439DD46C-04ED-4635-9D7E-B08F68D49E41}" dt="2022-08-31T07:05:44.135" v="296"/>
          <ac:graphicFrameMkLst>
            <pc:docMk/>
            <pc:sldMk cId="25800700" sldId="294"/>
            <ac:graphicFrameMk id="12" creationId="{6060C08D-A829-F7A2-D528-4AD980BF97EF}"/>
          </ac:graphicFrameMkLst>
        </pc:graphicFrameChg>
        <pc:picChg chg="add">
          <ac:chgData name="Nathalie.LEMPEREUR" userId="0ff68e64-3194-470e-ae02-e5e481357fb3" providerId="ADAL" clId="{439DD46C-04ED-4635-9D7E-B08F68D49E41}" dt="2022-08-31T07:02:20.598" v="133" actId="22"/>
          <ac:picMkLst>
            <pc:docMk/>
            <pc:sldMk cId="25800700" sldId="294"/>
            <ac:picMk id="6" creationId="{A78A152A-6BEE-40C7-C59C-9134A0F413ED}"/>
          </ac:picMkLst>
        </pc:picChg>
        <pc:picChg chg="add mod">
          <ac:chgData name="Nathalie.LEMPEREUR" userId="0ff68e64-3194-470e-ae02-e5e481357fb3" providerId="ADAL" clId="{439DD46C-04ED-4635-9D7E-B08F68D49E41}" dt="2022-08-31T07:10:11.580" v="561" actId="1076"/>
          <ac:picMkLst>
            <pc:docMk/>
            <pc:sldMk cId="25800700" sldId="294"/>
            <ac:picMk id="21" creationId="{B9048DD2-5973-C1D7-65DF-3A634DBCCBA0}"/>
          </ac:picMkLst>
        </pc:picChg>
        <pc:cxnChg chg="add mod">
          <ac:chgData name="Nathalie.LEMPEREUR" userId="0ff68e64-3194-470e-ae02-e5e481357fb3" providerId="ADAL" clId="{439DD46C-04ED-4635-9D7E-B08F68D49E41}" dt="2022-08-31T07:08:24.561" v="427" actId="1076"/>
          <ac:cxnSpMkLst>
            <pc:docMk/>
            <pc:sldMk cId="25800700" sldId="294"/>
            <ac:cxnSpMk id="20" creationId="{EB9D5E5E-32FD-1BB5-F3D4-FF3D301EC9C8}"/>
          </ac:cxnSpMkLst>
        </pc:cxnChg>
      </pc:sldChg>
      <pc:sldChg chg="del">
        <pc:chgData name="Nathalie.LEMPEREUR" userId="0ff68e64-3194-470e-ae02-e5e481357fb3" providerId="ADAL" clId="{439DD46C-04ED-4635-9D7E-B08F68D49E41}" dt="2022-08-31T07:01:22.796" v="104" actId="47"/>
        <pc:sldMkLst>
          <pc:docMk/>
          <pc:sldMk cId="2575421478" sldId="295"/>
        </pc:sldMkLst>
      </pc:sldChg>
      <pc:sldChg chg="del">
        <pc:chgData name="Nathalie.LEMPEREUR" userId="0ff68e64-3194-470e-ae02-e5e481357fb3" providerId="ADAL" clId="{439DD46C-04ED-4635-9D7E-B08F68D49E41}" dt="2022-08-31T07:11:07.884" v="628" actId="47"/>
        <pc:sldMkLst>
          <pc:docMk/>
          <pc:sldMk cId="4153678306" sldId="296"/>
        </pc:sldMkLst>
      </pc:sldChg>
      <pc:sldChg chg="addSp delSp modSp mod ord">
        <pc:chgData name="Nathalie.LEMPEREUR" userId="0ff68e64-3194-470e-ae02-e5e481357fb3" providerId="ADAL" clId="{439DD46C-04ED-4635-9D7E-B08F68D49E41}" dt="2022-08-31T08:11:44.949" v="780" actId="20577"/>
        <pc:sldMkLst>
          <pc:docMk/>
          <pc:sldMk cId="722098795" sldId="297"/>
        </pc:sldMkLst>
        <pc:spChg chg="mod">
          <ac:chgData name="Nathalie.LEMPEREUR" userId="0ff68e64-3194-470e-ae02-e5e481357fb3" providerId="ADAL" clId="{439DD46C-04ED-4635-9D7E-B08F68D49E41}" dt="2022-08-31T07:34:23.018" v="729" actId="14100"/>
          <ac:spMkLst>
            <pc:docMk/>
            <pc:sldMk cId="722098795" sldId="297"/>
            <ac:spMk id="2" creationId="{3560F281-4FF6-4617-A809-AC9C15ECF18A}"/>
          </ac:spMkLst>
        </pc:spChg>
        <pc:spChg chg="del">
          <ac:chgData name="Nathalie.LEMPEREUR" userId="0ff68e64-3194-470e-ae02-e5e481357fb3" providerId="ADAL" clId="{439DD46C-04ED-4635-9D7E-B08F68D49E41}" dt="2022-08-31T07:08:56.853" v="447" actId="478"/>
          <ac:spMkLst>
            <pc:docMk/>
            <pc:sldMk cId="722098795" sldId="297"/>
            <ac:spMk id="3" creationId="{611DC577-0A95-47D0-95D9-5F8DA763D46B}"/>
          </ac:spMkLst>
        </pc:spChg>
        <pc:spChg chg="add mod">
          <ac:chgData name="Nathalie.LEMPEREUR" userId="0ff68e64-3194-470e-ae02-e5e481357fb3" providerId="ADAL" clId="{439DD46C-04ED-4635-9D7E-B08F68D49E41}" dt="2022-08-31T07:35:19.472" v="745" actId="242"/>
          <ac:spMkLst>
            <pc:docMk/>
            <pc:sldMk cId="722098795" sldId="297"/>
            <ac:spMk id="3" creationId="{EA7EA16C-888B-FCFF-0211-AFD79EE0AA9C}"/>
          </ac:spMkLst>
        </pc:spChg>
        <pc:spChg chg="del mod">
          <ac:chgData name="Nathalie.LEMPEREUR" userId="0ff68e64-3194-470e-ae02-e5e481357fb3" providerId="ADAL" clId="{439DD46C-04ED-4635-9D7E-B08F68D49E41}" dt="2022-08-31T07:09:24.675" v="451" actId="1032"/>
          <ac:spMkLst>
            <pc:docMk/>
            <pc:sldMk cId="722098795" sldId="297"/>
            <ac:spMk id="4" creationId="{D355C61F-C8F1-4977-8E1F-F16C0D9EA88C}"/>
          </ac:spMkLst>
        </pc:spChg>
        <pc:spChg chg="add mod">
          <ac:chgData name="Nathalie.LEMPEREUR" userId="0ff68e64-3194-470e-ae02-e5e481357fb3" providerId="ADAL" clId="{439DD46C-04ED-4635-9D7E-B08F68D49E41}" dt="2022-08-31T08:11:44.949" v="780" actId="20577"/>
          <ac:spMkLst>
            <pc:docMk/>
            <pc:sldMk cId="722098795" sldId="297"/>
            <ac:spMk id="9" creationId="{86E7A793-07D8-F37F-654C-A4545C55FAEF}"/>
          </ac:spMkLst>
        </pc:spChg>
        <pc:spChg chg="add del mod">
          <ac:chgData name="Nathalie.LEMPEREUR" userId="0ff68e64-3194-470e-ae02-e5e481357fb3" providerId="ADAL" clId="{439DD46C-04ED-4635-9D7E-B08F68D49E41}" dt="2022-08-31T07:08:59.252" v="448" actId="478"/>
          <ac:spMkLst>
            <pc:docMk/>
            <pc:sldMk cId="722098795" sldId="297"/>
            <ac:spMk id="9" creationId="{D0B751A0-DF4D-DDCF-3447-974F36743CC8}"/>
          </ac:spMkLst>
        </pc:spChg>
        <pc:spChg chg="add mod">
          <ac:chgData name="Nathalie.LEMPEREUR" userId="0ff68e64-3194-470e-ae02-e5e481357fb3" providerId="ADAL" clId="{439DD46C-04ED-4635-9D7E-B08F68D49E41}" dt="2022-08-31T07:36:19.957" v="756" actId="1076"/>
          <ac:spMkLst>
            <pc:docMk/>
            <pc:sldMk cId="722098795" sldId="297"/>
            <ac:spMk id="11" creationId="{2E759F19-4ACA-5B8B-285F-D17F95A187AB}"/>
          </ac:spMkLst>
        </pc:spChg>
        <pc:spChg chg="mod">
          <ac:chgData name="Nathalie.LEMPEREUR" userId="0ff68e64-3194-470e-ae02-e5e481357fb3" providerId="ADAL" clId="{439DD46C-04ED-4635-9D7E-B08F68D49E41}" dt="2022-08-31T07:34:26.432" v="731" actId="1076"/>
          <ac:spMkLst>
            <pc:docMk/>
            <pc:sldMk cId="722098795" sldId="297"/>
            <ac:spMk id="20" creationId="{EFA08948-2B6F-46B1-9D2D-8D7B2B3FBD56}"/>
          </ac:spMkLst>
        </pc:spChg>
        <pc:graphicFrameChg chg="add mod modGraphic">
          <ac:chgData name="Nathalie.LEMPEREUR" userId="0ff68e64-3194-470e-ae02-e5e481357fb3" providerId="ADAL" clId="{439DD46C-04ED-4635-9D7E-B08F68D49E41}" dt="2022-08-31T07:36:17.694" v="755" actId="1076"/>
          <ac:graphicFrameMkLst>
            <pc:docMk/>
            <pc:sldMk cId="722098795" sldId="297"/>
            <ac:graphicFrameMk id="10" creationId="{3F73A9A5-5F5A-95C7-118D-93CE6FBA242E}"/>
          </ac:graphicFrameMkLst>
        </pc:graphicFrameChg>
        <pc:picChg chg="add mod">
          <ac:chgData name="Nathalie.LEMPEREUR" userId="0ff68e64-3194-470e-ae02-e5e481357fb3" providerId="ADAL" clId="{439DD46C-04ED-4635-9D7E-B08F68D49E41}" dt="2022-08-31T07:34:52.446" v="738" actId="1076"/>
          <ac:picMkLst>
            <pc:docMk/>
            <pc:sldMk cId="722098795" sldId="297"/>
            <ac:picMk id="5" creationId="{D52E276F-6343-1A5E-F2B8-5579C9A3F83B}"/>
          </ac:picMkLst>
        </pc:picChg>
        <pc:picChg chg="add">
          <ac:chgData name="Nathalie.LEMPEREUR" userId="0ff68e64-3194-470e-ae02-e5e481357fb3" providerId="ADAL" clId="{439DD46C-04ED-4635-9D7E-B08F68D49E41}" dt="2022-08-31T07:08:46.257" v="429" actId="22"/>
          <ac:picMkLst>
            <pc:docMk/>
            <pc:sldMk cId="722098795" sldId="297"/>
            <ac:picMk id="7" creationId="{A62D5CD1-FCEF-FA7B-C40A-F758145B7663}"/>
          </ac:picMkLst>
        </pc:picChg>
        <pc:picChg chg="add del mod">
          <ac:chgData name="Nathalie.LEMPEREUR" userId="0ff68e64-3194-470e-ae02-e5e481357fb3" providerId="ADAL" clId="{439DD46C-04ED-4635-9D7E-B08F68D49E41}" dt="2022-08-31T07:36:12.690" v="754" actId="478"/>
          <ac:picMkLst>
            <pc:docMk/>
            <pc:sldMk cId="722098795" sldId="297"/>
            <ac:picMk id="12" creationId="{74E0C36D-B4E0-8CAE-47E8-1226D8E1A09F}"/>
          </ac:picMkLst>
        </pc:picChg>
        <pc:picChg chg="mod">
          <ac:chgData name="Nathalie.LEMPEREUR" userId="0ff68e64-3194-470e-ae02-e5e481357fb3" providerId="ADAL" clId="{439DD46C-04ED-4635-9D7E-B08F68D49E41}" dt="2022-08-31T07:34:08.065" v="725" actId="14100"/>
          <ac:picMkLst>
            <pc:docMk/>
            <pc:sldMk cId="722098795" sldId="297"/>
            <ac:picMk id="14" creationId="{7E468295-904F-0743-AD06-67DA21353B9E}"/>
          </ac:picMkLst>
        </pc:picChg>
      </pc:sldChg>
      <pc:sldChg chg="addSp modSp mod modShow">
        <pc:chgData name="Nathalie.LEMPEREUR" userId="0ff68e64-3194-470e-ae02-e5e481357fb3" providerId="ADAL" clId="{439DD46C-04ED-4635-9D7E-B08F68D49E41}" dt="2022-09-05T19:04:32.695" v="817" actId="403"/>
        <pc:sldMkLst>
          <pc:docMk/>
          <pc:sldMk cId="3989923275" sldId="298"/>
        </pc:sldMkLst>
        <pc:spChg chg="add mod">
          <ac:chgData name="Nathalie.LEMPEREUR" userId="0ff68e64-3194-470e-ae02-e5e481357fb3" providerId="ADAL" clId="{439DD46C-04ED-4635-9D7E-B08F68D49E41}" dt="2022-09-05T19:04:32.695" v="817" actId="403"/>
          <ac:spMkLst>
            <pc:docMk/>
            <pc:sldMk cId="3989923275" sldId="298"/>
            <ac:spMk id="2" creationId="{09A63A06-FA98-DE60-DA25-A18AF05CE179}"/>
          </ac:spMkLst>
        </pc:spChg>
      </pc:sldChg>
      <pc:sldMasterChg chg="modSldLayout">
        <pc:chgData name="Nathalie.LEMPEREUR" userId="0ff68e64-3194-470e-ae02-e5e481357fb3" providerId="ADAL" clId="{439DD46C-04ED-4635-9D7E-B08F68D49E41}" dt="2022-08-31T07:37:56.993" v="758" actId="478"/>
        <pc:sldMasterMkLst>
          <pc:docMk/>
          <pc:sldMasterMk cId="946163275" sldId="2147483648"/>
        </pc:sldMasterMkLst>
        <pc:sldLayoutChg chg="delSp mod">
          <pc:chgData name="Nathalie.LEMPEREUR" userId="0ff68e64-3194-470e-ae02-e5e481357fb3" providerId="ADAL" clId="{439DD46C-04ED-4635-9D7E-B08F68D49E41}" dt="2022-08-31T07:37:56.993" v="758" actId="478"/>
          <pc:sldLayoutMkLst>
            <pc:docMk/>
            <pc:sldMasterMk cId="946163275" sldId="2147483648"/>
            <pc:sldLayoutMk cId="1350103997" sldId="2147483658"/>
          </pc:sldLayoutMkLst>
          <pc:spChg chg="del">
            <ac:chgData name="Nathalie.LEMPEREUR" userId="0ff68e64-3194-470e-ae02-e5e481357fb3" providerId="ADAL" clId="{439DD46C-04ED-4635-9D7E-B08F68D49E41}" dt="2022-08-31T07:37:56.993" v="758" actId="478"/>
            <ac:spMkLst>
              <pc:docMk/>
              <pc:sldMasterMk cId="946163275" sldId="2147483648"/>
              <pc:sldLayoutMk cId="1350103997" sldId="2147483658"/>
              <ac:spMk id="8" creationId="{1508F53F-6AA2-4060-904A-BC90211DC043}"/>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dirty="0"/>
              <a:t>Montant de la prime</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manualLayout>
          <c:layoutTarget val="inner"/>
          <c:xMode val="edge"/>
          <c:yMode val="edge"/>
          <c:x val="0.29985309707306462"/>
          <c:y val="0.1208073715870959"/>
          <c:w val="0.67017032655290321"/>
          <c:h val="0.77781260470109459"/>
        </c:manualLayout>
      </c:layout>
      <c:barChart>
        <c:barDir val="col"/>
        <c:grouping val="clustered"/>
        <c:varyColors val="0"/>
        <c:ser>
          <c:idx val="0"/>
          <c:order val="0"/>
          <c:tx>
            <c:strRef>
              <c:f>Sheet1!$B$1</c:f>
              <c:strCache>
                <c:ptCount val="1"/>
                <c:pt idx="0">
                  <c:v>Série 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ADA-48E7-A321-402E979D2202}"/>
              </c:ext>
            </c:extLst>
          </c:dPt>
          <c:dPt>
            <c:idx val="3"/>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ADA-48E7-A321-402E979D2202}"/>
              </c:ext>
            </c:extLst>
          </c:dPt>
          <c:dPt>
            <c:idx val="4"/>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0ADA-48E7-A321-402E979D2202}"/>
              </c:ext>
            </c:extLst>
          </c:dPt>
          <c:cat>
            <c:strRef>
              <c:f>Sheet1!$A$2:$A$6</c:f>
              <c:strCache>
                <c:ptCount val="5"/>
                <c:pt idx="0">
                  <c:v>20AA</c:v>
                </c:pt>
                <c:pt idx="1">
                  <c:v>20AA</c:v>
                </c:pt>
                <c:pt idx="2">
                  <c:v>20AA</c:v>
                </c:pt>
                <c:pt idx="3">
                  <c:v>20AA</c:v>
                </c:pt>
                <c:pt idx="4">
                  <c:v>20AA</c:v>
                </c:pt>
              </c:strCache>
            </c:strRef>
          </c:cat>
          <c:val>
            <c:numRef>
              <c:f>Sheet1!$B$2:$B$6</c:f>
              <c:numCache>
                <c:formatCode>#\ ##0\ [$€-40C]</c:formatCode>
                <c:ptCount val="5"/>
                <c:pt idx="0">
                  <c:v>0</c:v>
                </c:pt>
                <c:pt idx="1">
                  <c:v>6750</c:v>
                </c:pt>
                <c:pt idx="2">
                  <c:v>33750</c:v>
                </c:pt>
                <c:pt idx="3">
                  <c:v>135000</c:v>
                </c:pt>
                <c:pt idx="4">
                  <c:v>270000</c:v>
                </c:pt>
              </c:numCache>
            </c:numRef>
          </c:val>
          <c:extLst>
            <c:ext xmlns:c16="http://schemas.microsoft.com/office/drawing/2014/chart" uri="{C3380CC4-5D6E-409C-BE32-E72D297353CC}">
              <c16:uniqueId val="{00000006-0ADA-48E7-A321-402E979D2202}"/>
            </c:ext>
          </c:extLst>
        </c:ser>
        <c:dLbls>
          <c:showLegendKey val="0"/>
          <c:showVal val="0"/>
          <c:showCatName val="0"/>
          <c:showSerName val="0"/>
          <c:showPercent val="0"/>
          <c:showBubbleSize val="0"/>
        </c:dLbls>
        <c:gapWidth val="100"/>
        <c:overlap val="-24"/>
        <c:axId val="1000041416"/>
        <c:axId val="1000041744"/>
      </c:barChart>
      <c:catAx>
        <c:axId val="100004141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fr-FR"/>
          </a:p>
        </c:txPr>
        <c:crossAx val="1000041744"/>
        <c:crosses val="autoZero"/>
        <c:auto val="1"/>
        <c:lblAlgn val="ctr"/>
        <c:lblOffset val="100"/>
        <c:noMultiLvlLbl val="0"/>
      </c:catAx>
      <c:valAx>
        <c:axId val="1000041744"/>
        <c:scaling>
          <c:orientation val="minMax"/>
        </c:scaling>
        <c:delete val="1"/>
        <c:axPos val="l"/>
        <c:majorGridlines>
          <c:spPr>
            <a:ln w="9525" cap="flat" cmpd="sng" algn="ctr">
              <a:solidFill>
                <a:schemeClr val="lt1">
                  <a:lumMod val="95000"/>
                  <a:alpha val="10000"/>
                </a:schemeClr>
              </a:solidFill>
              <a:round/>
            </a:ln>
            <a:effectLst/>
          </c:spPr>
        </c:majorGridlines>
        <c:numFmt formatCode="#,##0\ [$€-40C]" sourceLinked="0"/>
        <c:majorTickMark val="none"/>
        <c:minorTickMark val="none"/>
        <c:tickLblPos val="nextTo"/>
        <c:crossAx val="1000041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744D6-8173-41A8-BCA0-32AEE6227056}" type="doc">
      <dgm:prSet loTypeId="urn:microsoft.com/office/officeart/2005/8/layout/hierarchy3" loCatId="relationship" qsTypeId="urn:microsoft.com/office/officeart/2005/8/quickstyle/simple3" qsCatId="simple" csTypeId="urn:microsoft.com/office/officeart/2005/8/colors/accent1_2" csCatId="accent1" phldr="1"/>
      <dgm:spPr/>
      <dgm:t>
        <a:bodyPr/>
        <a:lstStyle/>
        <a:p>
          <a:endParaRPr lang="fr-FR"/>
        </a:p>
      </dgm:t>
    </dgm:pt>
    <dgm:pt modelId="{0617724C-83AB-4536-AC37-2CE5AB560A91}">
      <dgm:prSet phldrT="[Texte]" custT="1"/>
      <dgm:spPr/>
      <dgm:t>
        <a:bodyPr/>
        <a:lstStyle/>
        <a:p>
          <a:r>
            <a:rPr lang="fr-FR" sz="1600" dirty="0"/>
            <a:t>Salariés titulaire d’un contrat de travail et ayant perçu au cours des 12 derniers mois une rémunération inférieure à 3 SMIC</a:t>
          </a:r>
        </a:p>
      </dgm:t>
    </dgm:pt>
    <dgm:pt modelId="{D1CA012D-45CD-4835-897F-DDC553515246}" type="parTrans" cxnId="{8CDFB813-FBF1-43A0-913D-44147D0DE74E}">
      <dgm:prSet/>
      <dgm:spPr/>
      <dgm:t>
        <a:bodyPr/>
        <a:lstStyle/>
        <a:p>
          <a:endParaRPr lang="fr-FR"/>
        </a:p>
      </dgm:t>
    </dgm:pt>
    <dgm:pt modelId="{B9B6208D-0E78-44BA-82A4-8D1ECA24D4EE}" type="sibTrans" cxnId="{8CDFB813-FBF1-43A0-913D-44147D0DE74E}">
      <dgm:prSet/>
      <dgm:spPr/>
      <dgm:t>
        <a:bodyPr/>
        <a:lstStyle/>
        <a:p>
          <a:endParaRPr lang="fr-FR"/>
        </a:p>
      </dgm:t>
    </dgm:pt>
    <dgm:pt modelId="{26F84A27-7CF8-4C3A-B037-4815CA128DD4}">
      <dgm:prSet phldrT="[Texte]" custT="1"/>
      <dgm:spPr/>
      <dgm:t>
        <a:bodyPr/>
        <a:lstStyle/>
        <a:p>
          <a:r>
            <a:rPr lang="fr-FR" sz="1200" dirty="0"/>
            <a:t>A la date de versement</a:t>
          </a:r>
        </a:p>
      </dgm:t>
    </dgm:pt>
    <dgm:pt modelId="{D90B7465-FBD9-4B05-827F-D4138C08A246}" type="parTrans" cxnId="{3AD891A4-83BF-40A4-ADCA-B1F0E471DE53}">
      <dgm:prSet/>
      <dgm:spPr/>
      <dgm:t>
        <a:bodyPr/>
        <a:lstStyle/>
        <a:p>
          <a:endParaRPr lang="fr-FR"/>
        </a:p>
      </dgm:t>
    </dgm:pt>
    <dgm:pt modelId="{60D3B805-F271-488E-A804-61544E957ED8}" type="sibTrans" cxnId="{3AD891A4-83BF-40A4-ADCA-B1F0E471DE53}">
      <dgm:prSet/>
      <dgm:spPr/>
      <dgm:t>
        <a:bodyPr/>
        <a:lstStyle/>
        <a:p>
          <a:endParaRPr lang="fr-FR"/>
        </a:p>
      </dgm:t>
    </dgm:pt>
    <dgm:pt modelId="{39B9145E-6759-4560-945C-BD94E0E48CAA}">
      <dgm:prSet phldrT="[Texte]" custT="1"/>
      <dgm:spPr/>
      <dgm:t>
        <a:bodyPr/>
        <a:lstStyle/>
        <a:p>
          <a:r>
            <a:rPr lang="fr-FR" sz="1200" dirty="0"/>
            <a:t>A la date de dépôt d’un accord d’intéressement / participation</a:t>
          </a:r>
        </a:p>
      </dgm:t>
    </dgm:pt>
    <dgm:pt modelId="{C803DA7B-990F-4384-85A2-14D4AB0E8883}" type="parTrans" cxnId="{37157DCE-1A59-4DBD-A4F5-29334D41483E}">
      <dgm:prSet/>
      <dgm:spPr/>
      <dgm:t>
        <a:bodyPr/>
        <a:lstStyle/>
        <a:p>
          <a:endParaRPr lang="fr-FR"/>
        </a:p>
      </dgm:t>
    </dgm:pt>
    <dgm:pt modelId="{B9EC6CCD-8DC1-4DF7-BD64-057534DEC107}" type="sibTrans" cxnId="{37157DCE-1A59-4DBD-A4F5-29334D41483E}">
      <dgm:prSet/>
      <dgm:spPr/>
      <dgm:t>
        <a:bodyPr/>
        <a:lstStyle/>
        <a:p>
          <a:endParaRPr lang="fr-FR"/>
        </a:p>
      </dgm:t>
    </dgm:pt>
    <dgm:pt modelId="{4E800846-D427-40A1-8B6C-B3985737D461}">
      <dgm:prSet phldrT="[Texte]" custT="1"/>
      <dgm:spPr/>
      <dgm:t>
        <a:bodyPr/>
        <a:lstStyle/>
        <a:p>
          <a:r>
            <a:rPr lang="fr-FR" sz="1600" dirty="0"/>
            <a:t>Jusqu’à 3000 € par an et par salarié exonéré de cotisations</a:t>
          </a:r>
        </a:p>
      </dgm:t>
    </dgm:pt>
    <dgm:pt modelId="{5EECF79F-D920-458C-B8B3-C104CB6DC868}" type="parTrans" cxnId="{0612B96A-5052-41CF-8AF8-ADA3CFDDA52D}">
      <dgm:prSet/>
      <dgm:spPr/>
      <dgm:t>
        <a:bodyPr/>
        <a:lstStyle/>
        <a:p>
          <a:endParaRPr lang="fr-FR"/>
        </a:p>
      </dgm:t>
    </dgm:pt>
    <dgm:pt modelId="{887531F0-9B3D-4FC9-8E8C-F117A61EB814}" type="sibTrans" cxnId="{0612B96A-5052-41CF-8AF8-ADA3CFDDA52D}">
      <dgm:prSet/>
      <dgm:spPr/>
      <dgm:t>
        <a:bodyPr/>
        <a:lstStyle/>
        <a:p>
          <a:endParaRPr lang="fr-FR"/>
        </a:p>
      </dgm:t>
    </dgm:pt>
    <dgm:pt modelId="{2DCEBFAA-1607-4C61-9A5E-AC0C66AE3673}">
      <dgm:prSet phldrT="[Texte]" custT="1"/>
      <dgm:spPr/>
      <dgm:t>
        <a:bodyPr/>
        <a:lstStyle/>
        <a:p>
          <a:r>
            <a:rPr lang="fr-FR" sz="1600" dirty="0"/>
            <a:t>Jusqu’à 6000 € dans les cas suivants</a:t>
          </a:r>
        </a:p>
      </dgm:t>
    </dgm:pt>
    <dgm:pt modelId="{F4AF47C7-532F-4BA0-9A40-3A74ACBBC924}" type="parTrans" cxnId="{1A0D9685-80A8-450C-8BF5-4534DE7BDE42}">
      <dgm:prSet/>
      <dgm:spPr/>
      <dgm:t>
        <a:bodyPr/>
        <a:lstStyle/>
        <a:p>
          <a:endParaRPr lang="fr-FR"/>
        </a:p>
      </dgm:t>
    </dgm:pt>
    <dgm:pt modelId="{CC420961-06AA-44B6-A1ED-3C69A618862E}" type="sibTrans" cxnId="{1A0D9685-80A8-450C-8BF5-4534DE7BDE42}">
      <dgm:prSet/>
      <dgm:spPr/>
      <dgm:t>
        <a:bodyPr/>
        <a:lstStyle/>
        <a:p>
          <a:endParaRPr lang="fr-FR"/>
        </a:p>
      </dgm:t>
    </dgm:pt>
    <dgm:pt modelId="{138E6956-28AA-42DE-B829-51B7E7C74EBF}">
      <dgm:prSet phldrT="[Texte]" custT="1"/>
      <dgm:spPr/>
      <dgm:t>
        <a:bodyPr/>
        <a:lstStyle/>
        <a:p>
          <a:r>
            <a:rPr lang="fr-FR" sz="1600" dirty="0"/>
            <a:t>Versement possible avec effet rétroactif du 01/07/2022 au 31/12/2023</a:t>
          </a:r>
        </a:p>
      </dgm:t>
    </dgm:pt>
    <dgm:pt modelId="{AE5881FE-F991-41BF-AAD2-F3F95595B557}" type="parTrans" cxnId="{BBEEE494-1418-410B-9CE6-05AD49FB3C87}">
      <dgm:prSet/>
      <dgm:spPr/>
      <dgm:t>
        <a:bodyPr/>
        <a:lstStyle/>
        <a:p>
          <a:endParaRPr lang="fr-FR"/>
        </a:p>
      </dgm:t>
    </dgm:pt>
    <dgm:pt modelId="{BA1E60DE-7F66-4B31-B3F7-7F757E0DCCD1}" type="sibTrans" cxnId="{BBEEE494-1418-410B-9CE6-05AD49FB3C87}">
      <dgm:prSet/>
      <dgm:spPr/>
      <dgm:t>
        <a:bodyPr/>
        <a:lstStyle/>
        <a:p>
          <a:endParaRPr lang="fr-FR"/>
        </a:p>
      </dgm:t>
    </dgm:pt>
    <dgm:pt modelId="{7FBAABA7-B4ED-4700-B041-FDD25E2F7650}">
      <dgm:prSet phldrT="[Texte]" custT="1"/>
      <dgm:spPr/>
      <dgm:t>
        <a:bodyPr/>
        <a:lstStyle/>
        <a:p>
          <a:r>
            <a:rPr lang="fr-FR" sz="1200" dirty="0"/>
            <a:t>En une ou plusieurs fois dans la limite d’une fois par trimestre</a:t>
          </a:r>
        </a:p>
      </dgm:t>
    </dgm:pt>
    <dgm:pt modelId="{B2B590A9-6B39-4692-BC59-E5DEF9914EA8}" type="parTrans" cxnId="{D357E549-09AB-4238-8C3C-255617220DEC}">
      <dgm:prSet/>
      <dgm:spPr/>
      <dgm:t>
        <a:bodyPr/>
        <a:lstStyle/>
        <a:p>
          <a:endParaRPr lang="fr-FR"/>
        </a:p>
      </dgm:t>
    </dgm:pt>
    <dgm:pt modelId="{9BC67DC0-8E12-4E67-B469-E78CF6B7E9A9}" type="sibTrans" cxnId="{D357E549-09AB-4238-8C3C-255617220DEC}">
      <dgm:prSet/>
      <dgm:spPr/>
      <dgm:t>
        <a:bodyPr/>
        <a:lstStyle/>
        <a:p>
          <a:endParaRPr lang="fr-FR"/>
        </a:p>
      </dgm:t>
    </dgm:pt>
    <dgm:pt modelId="{A8042F4E-4D49-48C6-988B-C1E2AD7EA882}">
      <dgm:prSet phldrT="[Texte]" custT="1"/>
      <dgm:spPr/>
      <dgm:t>
        <a:bodyPr/>
        <a:lstStyle/>
        <a:p>
          <a:r>
            <a:rPr lang="fr-FR" sz="1200" dirty="0"/>
            <a:t>A la date de signature de la décision unilatérale de l’employeur</a:t>
          </a:r>
        </a:p>
      </dgm:t>
    </dgm:pt>
    <dgm:pt modelId="{A8A37A51-FA1F-4F86-BDC0-67B88E1BBCFE}" type="parTrans" cxnId="{B5A7A278-3CF7-40CE-920B-4FDA5A586DBB}">
      <dgm:prSet/>
      <dgm:spPr/>
      <dgm:t>
        <a:bodyPr/>
        <a:lstStyle/>
        <a:p>
          <a:endParaRPr lang="fr-FR"/>
        </a:p>
      </dgm:t>
    </dgm:pt>
    <dgm:pt modelId="{DA4341FC-6247-4E80-B4B3-4FED613D8FFE}" type="sibTrans" cxnId="{B5A7A278-3CF7-40CE-920B-4FDA5A586DBB}">
      <dgm:prSet/>
      <dgm:spPr/>
      <dgm:t>
        <a:bodyPr/>
        <a:lstStyle/>
        <a:p>
          <a:endParaRPr lang="fr-FR"/>
        </a:p>
      </dgm:t>
    </dgm:pt>
    <dgm:pt modelId="{C3138B01-67C5-447F-B270-6C8A89FE61B6}">
      <dgm:prSet phldrT="[Texte]" custT="1"/>
      <dgm:spPr/>
      <dgm:t>
        <a:bodyPr/>
        <a:lstStyle/>
        <a:p>
          <a:r>
            <a:rPr lang="fr-FR" sz="1200" dirty="0"/>
            <a:t>Entreprises avec accord de participation et dispositif d’intéressement </a:t>
          </a:r>
        </a:p>
      </dgm:t>
    </dgm:pt>
    <dgm:pt modelId="{E3E8975B-E607-42ED-86C5-1EBB4E7F1DA1}" type="parTrans" cxnId="{81DDFA13-88C3-4E7A-9231-E22CFC87ACBC}">
      <dgm:prSet/>
      <dgm:spPr/>
      <dgm:t>
        <a:bodyPr/>
        <a:lstStyle/>
        <a:p>
          <a:endParaRPr lang="fr-FR"/>
        </a:p>
      </dgm:t>
    </dgm:pt>
    <dgm:pt modelId="{9A5B778F-805A-413C-AE87-676657172291}" type="sibTrans" cxnId="{81DDFA13-88C3-4E7A-9231-E22CFC87ACBC}">
      <dgm:prSet/>
      <dgm:spPr/>
      <dgm:t>
        <a:bodyPr/>
        <a:lstStyle/>
        <a:p>
          <a:endParaRPr lang="fr-FR"/>
        </a:p>
      </dgm:t>
    </dgm:pt>
    <dgm:pt modelId="{AEF3E144-D278-416D-9BEB-2670D0CCCF3B}">
      <dgm:prSet phldrT="[Texte]" custT="1"/>
      <dgm:spPr/>
      <dgm:t>
        <a:bodyPr/>
        <a:lstStyle/>
        <a:p>
          <a:r>
            <a:rPr lang="fr-FR" sz="1200" dirty="0"/>
            <a:t>Associations ou fondations reconnues d’utilité publique ou d’intérêt général et, à ce titre, habilitées à recevoir des dons ouvrant droit à réduction d’impôt ;</a:t>
          </a:r>
        </a:p>
      </dgm:t>
    </dgm:pt>
    <dgm:pt modelId="{61579FB5-7920-4107-A63C-371B406FC627}" type="parTrans" cxnId="{2BEE463F-5D14-471E-B45D-33D6E653DD7F}">
      <dgm:prSet/>
      <dgm:spPr/>
      <dgm:t>
        <a:bodyPr/>
        <a:lstStyle/>
        <a:p>
          <a:endParaRPr lang="fr-FR"/>
        </a:p>
      </dgm:t>
    </dgm:pt>
    <dgm:pt modelId="{31A54125-A0C8-4840-9F44-450068635EAA}" type="sibTrans" cxnId="{2BEE463F-5D14-471E-B45D-33D6E653DD7F}">
      <dgm:prSet/>
      <dgm:spPr/>
      <dgm:t>
        <a:bodyPr/>
        <a:lstStyle/>
        <a:p>
          <a:endParaRPr lang="fr-FR"/>
        </a:p>
      </dgm:t>
    </dgm:pt>
    <dgm:pt modelId="{EE7CDE27-1259-404C-93BD-118D5DD44576}">
      <dgm:prSet phldrT="[Texte]" custT="1"/>
      <dgm:spPr/>
      <dgm:t>
        <a:bodyPr/>
        <a:lstStyle/>
        <a:p>
          <a:r>
            <a:rPr lang="fr-FR" sz="1200" dirty="0"/>
            <a:t>Entreprises de services d’aide par le travail (ESAT) au titre des primes versées aux travailleurs en situation de handicap.</a:t>
          </a:r>
        </a:p>
      </dgm:t>
    </dgm:pt>
    <dgm:pt modelId="{D541C076-920A-43C6-86BD-6FBEA38179C4}" type="parTrans" cxnId="{6290EEF5-7364-4248-946A-80A3F3C34FB1}">
      <dgm:prSet/>
      <dgm:spPr/>
      <dgm:t>
        <a:bodyPr/>
        <a:lstStyle/>
        <a:p>
          <a:endParaRPr lang="fr-FR"/>
        </a:p>
      </dgm:t>
    </dgm:pt>
    <dgm:pt modelId="{25E10524-3600-41D5-A0C9-3C2E0D4D6CA8}" type="sibTrans" cxnId="{6290EEF5-7364-4248-946A-80A3F3C34FB1}">
      <dgm:prSet/>
      <dgm:spPr/>
      <dgm:t>
        <a:bodyPr/>
        <a:lstStyle/>
        <a:p>
          <a:endParaRPr lang="fr-FR"/>
        </a:p>
      </dgm:t>
    </dgm:pt>
    <dgm:pt modelId="{228C38A4-DCD3-4DA9-B31D-24CA0CE3DABF}" type="pres">
      <dgm:prSet presAssocID="{6A0744D6-8173-41A8-BCA0-32AEE6227056}" presName="diagram" presStyleCnt="0">
        <dgm:presLayoutVars>
          <dgm:chPref val="1"/>
          <dgm:dir/>
          <dgm:animOne val="branch"/>
          <dgm:animLvl val="lvl"/>
          <dgm:resizeHandles/>
        </dgm:presLayoutVars>
      </dgm:prSet>
      <dgm:spPr/>
    </dgm:pt>
    <dgm:pt modelId="{FE8A95C6-8745-44AE-A5B7-08D77B0BE8DD}" type="pres">
      <dgm:prSet presAssocID="{0617724C-83AB-4536-AC37-2CE5AB560A91}" presName="root" presStyleCnt="0"/>
      <dgm:spPr/>
    </dgm:pt>
    <dgm:pt modelId="{A1E914F2-5A89-4924-85AD-F257ED1DCA9A}" type="pres">
      <dgm:prSet presAssocID="{0617724C-83AB-4536-AC37-2CE5AB560A91}" presName="rootComposite" presStyleCnt="0"/>
      <dgm:spPr/>
    </dgm:pt>
    <dgm:pt modelId="{316BEBE2-8237-4FF4-8D1A-45DC99AE2AD5}" type="pres">
      <dgm:prSet presAssocID="{0617724C-83AB-4536-AC37-2CE5AB560A91}" presName="rootText" presStyleLbl="node1" presStyleIdx="0" presStyleCnt="4" custScaleX="201334" custScaleY="128767" custLinFactNeighborX="-47086" custLinFactNeighborY="16604"/>
      <dgm:spPr/>
    </dgm:pt>
    <dgm:pt modelId="{3B193D40-7B69-480A-9147-9CE424D7D29F}" type="pres">
      <dgm:prSet presAssocID="{0617724C-83AB-4536-AC37-2CE5AB560A91}" presName="rootConnector" presStyleLbl="node1" presStyleIdx="0" presStyleCnt="4"/>
      <dgm:spPr/>
    </dgm:pt>
    <dgm:pt modelId="{9483E09E-2382-4391-9BC2-DB2D64FA6C28}" type="pres">
      <dgm:prSet presAssocID="{0617724C-83AB-4536-AC37-2CE5AB560A91}" presName="childShape" presStyleCnt="0"/>
      <dgm:spPr/>
    </dgm:pt>
    <dgm:pt modelId="{9730FFE6-E0F8-4A8B-83A5-CD062FCBC704}" type="pres">
      <dgm:prSet presAssocID="{D90B7465-FBD9-4B05-827F-D4138C08A246}" presName="Name13" presStyleLbl="parChTrans1D2" presStyleIdx="0" presStyleCnt="7"/>
      <dgm:spPr/>
    </dgm:pt>
    <dgm:pt modelId="{23523728-5FC3-416B-8D2D-186A740A8B8F}" type="pres">
      <dgm:prSet presAssocID="{26F84A27-7CF8-4C3A-B037-4815CA128DD4}" presName="childText" presStyleLbl="bgAcc1" presStyleIdx="0" presStyleCnt="7" custScaleX="183255" custLinFactNeighborX="-20524" custLinFactNeighborY="7966">
        <dgm:presLayoutVars>
          <dgm:bulletEnabled val="1"/>
        </dgm:presLayoutVars>
      </dgm:prSet>
      <dgm:spPr/>
    </dgm:pt>
    <dgm:pt modelId="{333A4FF8-0A1D-4B07-BC58-0E3339E4D21F}" type="pres">
      <dgm:prSet presAssocID="{C803DA7B-990F-4384-85A2-14D4AB0E8883}" presName="Name13" presStyleLbl="parChTrans1D2" presStyleIdx="1" presStyleCnt="7"/>
      <dgm:spPr/>
    </dgm:pt>
    <dgm:pt modelId="{2F035328-876F-423D-852D-04760D848C0A}" type="pres">
      <dgm:prSet presAssocID="{39B9145E-6759-4560-945C-BD94E0E48CAA}" presName="childText" presStyleLbl="bgAcc1" presStyleIdx="1" presStyleCnt="7" custScaleX="184758" custScaleY="97964" custLinFactNeighborX="-21972" custLinFactNeighborY="-4898">
        <dgm:presLayoutVars>
          <dgm:bulletEnabled val="1"/>
        </dgm:presLayoutVars>
      </dgm:prSet>
      <dgm:spPr/>
    </dgm:pt>
    <dgm:pt modelId="{490200F5-AB76-470E-B8A0-829F7987304C}" type="pres">
      <dgm:prSet presAssocID="{A8A37A51-FA1F-4F86-BDC0-67B88E1BBCFE}" presName="Name13" presStyleLbl="parChTrans1D2" presStyleIdx="2" presStyleCnt="7"/>
      <dgm:spPr/>
    </dgm:pt>
    <dgm:pt modelId="{EEF54978-8842-4043-8B11-6A32E2A930B8}" type="pres">
      <dgm:prSet presAssocID="{A8042F4E-4D49-48C6-988B-C1E2AD7EA882}" presName="childText" presStyleLbl="bgAcc1" presStyleIdx="2" presStyleCnt="7" custScaleX="185058" custScaleY="89237" custLinFactNeighborX="-21972" custLinFactNeighborY="-13884">
        <dgm:presLayoutVars>
          <dgm:bulletEnabled val="1"/>
        </dgm:presLayoutVars>
      </dgm:prSet>
      <dgm:spPr/>
    </dgm:pt>
    <dgm:pt modelId="{B6AD3B4B-6AA3-4E0E-B641-3655455C6979}" type="pres">
      <dgm:prSet presAssocID="{4E800846-D427-40A1-8B6C-B3985737D461}" presName="root" presStyleCnt="0"/>
      <dgm:spPr/>
    </dgm:pt>
    <dgm:pt modelId="{645DDCAF-3A64-4BE5-87AC-023CBDD39E99}" type="pres">
      <dgm:prSet presAssocID="{4E800846-D427-40A1-8B6C-B3985737D461}" presName="rootComposite" presStyleCnt="0"/>
      <dgm:spPr/>
    </dgm:pt>
    <dgm:pt modelId="{A9F3E28B-E46C-4741-940F-6DF2CDFAE6EA}" type="pres">
      <dgm:prSet presAssocID="{4E800846-D427-40A1-8B6C-B3985737D461}" presName="rootText" presStyleLbl="node1" presStyleIdx="1" presStyleCnt="4" custScaleX="157677" custScaleY="85713" custLinFactNeighborY="-32759"/>
      <dgm:spPr/>
    </dgm:pt>
    <dgm:pt modelId="{D254C102-512D-4B9D-AC7B-149AD0100E55}" type="pres">
      <dgm:prSet presAssocID="{4E800846-D427-40A1-8B6C-B3985737D461}" presName="rootConnector" presStyleLbl="node1" presStyleIdx="1" presStyleCnt="4"/>
      <dgm:spPr/>
    </dgm:pt>
    <dgm:pt modelId="{D1C6FDAF-E6CD-40BB-A334-A4A8D52A18B5}" type="pres">
      <dgm:prSet presAssocID="{4E800846-D427-40A1-8B6C-B3985737D461}" presName="childShape" presStyleCnt="0"/>
      <dgm:spPr/>
    </dgm:pt>
    <dgm:pt modelId="{F5126E41-A271-43A1-8ADE-A0A79B5F5115}" type="pres">
      <dgm:prSet presAssocID="{2DCEBFAA-1607-4C61-9A5E-AC0C66AE3673}" presName="root" presStyleCnt="0"/>
      <dgm:spPr/>
    </dgm:pt>
    <dgm:pt modelId="{1E791699-6715-452B-980E-B943DC66E62B}" type="pres">
      <dgm:prSet presAssocID="{2DCEBFAA-1607-4C61-9A5E-AC0C66AE3673}" presName="rootComposite" presStyleCnt="0"/>
      <dgm:spPr/>
    </dgm:pt>
    <dgm:pt modelId="{B2C214CA-A092-47C4-A807-CD959A9A591B}" type="pres">
      <dgm:prSet presAssocID="{2DCEBFAA-1607-4C61-9A5E-AC0C66AE3673}" presName="rootText" presStyleLbl="node1" presStyleIdx="2" presStyleCnt="4" custScaleX="158296" custScaleY="94060" custLinFactX="-83899" custLinFactNeighborX="-100000" custLinFactNeighborY="93156"/>
      <dgm:spPr/>
    </dgm:pt>
    <dgm:pt modelId="{D5063E82-1EC5-4FA4-8D77-913699DE2E59}" type="pres">
      <dgm:prSet presAssocID="{2DCEBFAA-1607-4C61-9A5E-AC0C66AE3673}" presName="rootConnector" presStyleLbl="node1" presStyleIdx="2" presStyleCnt="4"/>
      <dgm:spPr/>
    </dgm:pt>
    <dgm:pt modelId="{89D21A7E-12FF-4539-B240-1C4D6BC88987}" type="pres">
      <dgm:prSet presAssocID="{2DCEBFAA-1607-4C61-9A5E-AC0C66AE3673}" presName="childShape" presStyleCnt="0"/>
      <dgm:spPr/>
    </dgm:pt>
    <dgm:pt modelId="{F665C06B-7D9F-4C8D-B924-E466A7722EBF}" type="pres">
      <dgm:prSet presAssocID="{E3E8975B-E607-42ED-86C5-1EBB4E7F1DA1}" presName="Name13" presStyleLbl="parChTrans1D2" presStyleIdx="3" presStyleCnt="7"/>
      <dgm:spPr/>
    </dgm:pt>
    <dgm:pt modelId="{C98DF114-8CB5-45EA-9A02-33296BBEAF33}" type="pres">
      <dgm:prSet presAssocID="{C3138B01-67C5-447F-B270-6C8A89FE61B6}" presName="childText" presStyleLbl="bgAcc1" presStyleIdx="3" presStyleCnt="7" custScaleX="226299" custScaleY="93082" custLinFactX="-100000" custLinFactNeighborX="-139169" custLinFactNeighborY="92741">
        <dgm:presLayoutVars>
          <dgm:bulletEnabled val="1"/>
        </dgm:presLayoutVars>
      </dgm:prSet>
      <dgm:spPr/>
    </dgm:pt>
    <dgm:pt modelId="{185D02C1-1A45-4673-8EE9-D8195E155915}" type="pres">
      <dgm:prSet presAssocID="{61579FB5-7920-4107-A63C-371B406FC627}" presName="Name13" presStyleLbl="parChTrans1D2" presStyleIdx="4" presStyleCnt="7"/>
      <dgm:spPr/>
    </dgm:pt>
    <dgm:pt modelId="{7F567726-57DC-4C60-9F62-2B2A575FFF93}" type="pres">
      <dgm:prSet presAssocID="{AEF3E144-D278-416D-9BEB-2670D0CCCF3B}" presName="childText" presStyleLbl="bgAcc1" presStyleIdx="4" presStyleCnt="7" custScaleX="229568" custScaleY="122267" custLinFactX="-100000" custLinFactNeighborX="-139142" custLinFactNeighborY="84273">
        <dgm:presLayoutVars>
          <dgm:bulletEnabled val="1"/>
        </dgm:presLayoutVars>
      </dgm:prSet>
      <dgm:spPr/>
    </dgm:pt>
    <dgm:pt modelId="{93328512-B9FD-4B70-8759-06C16AABEE7E}" type="pres">
      <dgm:prSet presAssocID="{D541C076-920A-43C6-86BD-6FBEA38179C4}" presName="Name13" presStyleLbl="parChTrans1D2" presStyleIdx="5" presStyleCnt="7"/>
      <dgm:spPr/>
    </dgm:pt>
    <dgm:pt modelId="{2E08C740-354A-4AA0-B161-024713500FCF}" type="pres">
      <dgm:prSet presAssocID="{EE7CDE27-1259-404C-93BD-118D5DD44576}" presName="childText" presStyleLbl="bgAcc1" presStyleIdx="5" presStyleCnt="7" custScaleX="235050" custScaleY="110006" custLinFactX="-100000" custLinFactNeighborX="-139142" custLinFactNeighborY="69914">
        <dgm:presLayoutVars>
          <dgm:bulletEnabled val="1"/>
        </dgm:presLayoutVars>
      </dgm:prSet>
      <dgm:spPr/>
    </dgm:pt>
    <dgm:pt modelId="{1664CE09-7A6C-4F37-A678-BA05AE59C6E1}" type="pres">
      <dgm:prSet presAssocID="{138E6956-28AA-42DE-B829-51B7E7C74EBF}" presName="root" presStyleCnt="0"/>
      <dgm:spPr/>
    </dgm:pt>
    <dgm:pt modelId="{1B76D7B2-CD2D-439C-990B-7DE8D21268ED}" type="pres">
      <dgm:prSet presAssocID="{138E6956-28AA-42DE-B829-51B7E7C74EBF}" presName="rootComposite" presStyleCnt="0"/>
      <dgm:spPr/>
    </dgm:pt>
    <dgm:pt modelId="{D1C20270-87D0-4AAA-B7E0-33988513B20F}" type="pres">
      <dgm:prSet presAssocID="{138E6956-28AA-42DE-B829-51B7E7C74EBF}" presName="rootText" presStyleLbl="node1" presStyleIdx="3" presStyleCnt="4" custScaleY="162368" custLinFactX="-78298" custLinFactNeighborX="-100000" custLinFactNeighborY="-37101"/>
      <dgm:spPr/>
    </dgm:pt>
    <dgm:pt modelId="{BEA5673B-D2B4-43E1-AB3B-039F2CEFB250}" type="pres">
      <dgm:prSet presAssocID="{138E6956-28AA-42DE-B829-51B7E7C74EBF}" presName="rootConnector" presStyleLbl="node1" presStyleIdx="3" presStyleCnt="4"/>
      <dgm:spPr/>
    </dgm:pt>
    <dgm:pt modelId="{BEE83094-95AD-4063-9237-CAA27A1D10B4}" type="pres">
      <dgm:prSet presAssocID="{138E6956-28AA-42DE-B829-51B7E7C74EBF}" presName="childShape" presStyleCnt="0"/>
      <dgm:spPr/>
    </dgm:pt>
    <dgm:pt modelId="{09507664-A565-46B6-BC4C-D99476D7B332}" type="pres">
      <dgm:prSet presAssocID="{B2B590A9-6B39-4692-BC59-E5DEF9914EA8}" presName="Name13" presStyleLbl="parChTrans1D2" presStyleIdx="6" presStyleCnt="7"/>
      <dgm:spPr/>
    </dgm:pt>
    <dgm:pt modelId="{B315CBF9-1761-4511-A12E-25459F085B6B}" type="pres">
      <dgm:prSet presAssocID="{7FBAABA7-B4ED-4700-B041-FDD25E2F7650}" presName="childText" presStyleLbl="bgAcc1" presStyleIdx="6" presStyleCnt="7" custScaleX="157677" custScaleY="100762" custLinFactX="-100000" custLinFactNeighborX="-109337" custLinFactNeighborY="-29483">
        <dgm:presLayoutVars>
          <dgm:bulletEnabled val="1"/>
        </dgm:presLayoutVars>
      </dgm:prSet>
      <dgm:spPr/>
    </dgm:pt>
  </dgm:ptLst>
  <dgm:cxnLst>
    <dgm:cxn modelId="{1648330E-7041-4615-92DA-60CDEFA703C8}" type="presOf" srcId="{4E800846-D427-40A1-8B6C-B3985737D461}" destId="{A9F3E28B-E46C-4741-940F-6DF2CDFAE6EA}" srcOrd="0" destOrd="0" presId="urn:microsoft.com/office/officeart/2005/8/layout/hierarchy3"/>
    <dgm:cxn modelId="{8CDFB813-FBF1-43A0-913D-44147D0DE74E}" srcId="{6A0744D6-8173-41A8-BCA0-32AEE6227056}" destId="{0617724C-83AB-4536-AC37-2CE5AB560A91}" srcOrd="0" destOrd="0" parTransId="{D1CA012D-45CD-4835-897F-DDC553515246}" sibTransId="{B9B6208D-0E78-44BA-82A4-8D1ECA24D4EE}"/>
    <dgm:cxn modelId="{81DDFA13-88C3-4E7A-9231-E22CFC87ACBC}" srcId="{2DCEBFAA-1607-4C61-9A5E-AC0C66AE3673}" destId="{C3138B01-67C5-447F-B270-6C8A89FE61B6}" srcOrd="0" destOrd="0" parTransId="{E3E8975B-E607-42ED-86C5-1EBB4E7F1DA1}" sibTransId="{9A5B778F-805A-413C-AE87-676657172291}"/>
    <dgm:cxn modelId="{C682FC19-F1F0-4D8A-8A42-2E2DA3198D7F}" type="presOf" srcId="{138E6956-28AA-42DE-B829-51B7E7C74EBF}" destId="{BEA5673B-D2B4-43E1-AB3B-039F2CEFB250}" srcOrd="1" destOrd="0" presId="urn:microsoft.com/office/officeart/2005/8/layout/hierarchy3"/>
    <dgm:cxn modelId="{D8B68927-79D1-41EA-ACD5-2425130386F4}" type="presOf" srcId="{A8042F4E-4D49-48C6-988B-C1E2AD7EA882}" destId="{EEF54978-8842-4043-8B11-6A32E2A930B8}" srcOrd="0" destOrd="0" presId="urn:microsoft.com/office/officeart/2005/8/layout/hierarchy3"/>
    <dgm:cxn modelId="{D79DC72B-F1EF-4175-902C-29F793C0C43B}" type="presOf" srcId="{0617724C-83AB-4536-AC37-2CE5AB560A91}" destId="{316BEBE2-8237-4FF4-8D1A-45DC99AE2AD5}" srcOrd="0" destOrd="0" presId="urn:microsoft.com/office/officeart/2005/8/layout/hierarchy3"/>
    <dgm:cxn modelId="{BEF1ED2C-7EA4-4372-9F09-F3C152CB10B6}" type="presOf" srcId="{61579FB5-7920-4107-A63C-371B406FC627}" destId="{185D02C1-1A45-4673-8EE9-D8195E155915}" srcOrd="0" destOrd="0" presId="urn:microsoft.com/office/officeart/2005/8/layout/hierarchy3"/>
    <dgm:cxn modelId="{6172FB2D-6A2E-4C82-B438-511113D12084}" type="presOf" srcId="{C803DA7B-990F-4384-85A2-14D4AB0E8883}" destId="{333A4FF8-0A1D-4B07-BC58-0E3339E4D21F}" srcOrd="0" destOrd="0" presId="urn:microsoft.com/office/officeart/2005/8/layout/hierarchy3"/>
    <dgm:cxn modelId="{65B2292E-7103-4FA5-AD19-0F6228033F83}" type="presOf" srcId="{A8A37A51-FA1F-4F86-BDC0-67B88E1BBCFE}" destId="{490200F5-AB76-470E-B8A0-829F7987304C}" srcOrd="0" destOrd="0" presId="urn:microsoft.com/office/officeart/2005/8/layout/hierarchy3"/>
    <dgm:cxn modelId="{29322B31-63D9-4BB5-A849-FCF40F6FF188}" type="presOf" srcId="{7FBAABA7-B4ED-4700-B041-FDD25E2F7650}" destId="{B315CBF9-1761-4511-A12E-25459F085B6B}" srcOrd="0" destOrd="0" presId="urn:microsoft.com/office/officeart/2005/8/layout/hierarchy3"/>
    <dgm:cxn modelId="{6198F839-45FA-483E-B70F-133B09DDAB05}" type="presOf" srcId="{26F84A27-7CF8-4C3A-B037-4815CA128DD4}" destId="{23523728-5FC3-416B-8D2D-186A740A8B8F}" srcOrd="0" destOrd="0" presId="urn:microsoft.com/office/officeart/2005/8/layout/hierarchy3"/>
    <dgm:cxn modelId="{1D81053A-CA3F-4D0E-B374-EEC5A88E5EF5}" type="presOf" srcId="{C3138B01-67C5-447F-B270-6C8A89FE61B6}" destId="{C98DF114-8CB5-45EA-9A02-33296BBEAF33}" srcOrd="0" destOrd="0" presId="urn:microsoft.com/office/officeart/2005/8/layout/hierarchy3"/>
    <dgm:cxn modelId="{2BEE463F-5D14-471E-B45D-33D6E653DD7F}" srcId="{2DCEBFAA-1607-4C61-9A5E-AC0C66AE3673}" destId="{AEF3E144-D278-416D-9BEB-2670D0CCCF3B}" srcOrd="1" destOrd="0" parTransId="{61579FB5-7920-4107-A63C-371B406FC627}" sibTransId="{31A54125-A0C8-4840-9F44-450068635EAA}"/>
    <dgm:cxn modelId="{EFD62A5B-9DA9-47ED-AEFC-BA5F902451E2}" type="presOf" srcId="{6A0744D6-8173-41A8-BCA0-32AEE6227056}" destId="{228C38A4-DCD3-4DA9-B31D-24CA0CE3DABF}" srcOrd="0" destOrd="0" presId="urn:microsoft.com/office/officeart/2005/8/layout/hierarchy3"/>
    <dgm:cxn modelId="{33588F62-0E60-4FA0-AF66-F4994EC55833}" type="presOf" srcId="{AEF3E144-D278-416D-9BEB-2670D0CCCF3B}" destId="{7F567726-57DC-4C60-9F62-2B2A575FFF93}" srcOrd="0" destOrd="0" presId="urn:microsoft.com/office/officeart/2005/8/layout/hierarchy3"/>
    <dgm:cxn modelId="{2B11B346-46DA-4072-B47F-DBDB186E4C0C}" type="presOf" srcId="{39B9145E-6759-4560-945C-BD94E0E48CAA}" destId="{2F035328-876F-423D-852D-04760D848C0A}" srcOrd="0" destOrd="0" presId="urn:microsoft.com/office/officeart/2005/8/layout/hierarchy3"/>
    <dgm:cxn modelId="{D357E549-09AB-4238-8C3C-255617220DEC}" srcId="{138E6956-28AA-42DE-B829-51B7E7C74EBF}" destId="{7FBAABA7-B4ED-4700-B041-FDD25E2F7650}" srcOrd="0" destOrd="0" parTransId="{B2B590A9-6B39-4692-BC59-E5DEF9914EA8}" sibTransId="{9BC67DC0-8E12-4E67-B469-E78CF6B7E9A9}"/>
    <dgm:cxn modelId="{0612B96A-5052-41CF-8AF8-ADA3CFDDA52D}" srcId="{6A0744D6-8173-41A8-BCA0-32AEE6227056}" destId="{4E800846-D427-40A1-8B6C-B3985737D461}" srcOrd="1" destOrd="0" parTransId="{5EECF79F-D920-458C-B8B3-C104CB6DC868}" sibTransId="{887531F0-9B3D-4FC9-8E8C-F117A61EB814}"/>
    <dgm:cxn modelId="{DC6A7E6C-ABAB-4DB6-A850-C45B00B197FD}" type="presOf" srcId="{E3E8975B-E607-42ED-86C5-1EBB4E7F1DA1}" destId="{F665C06B-7D9F-4C8D-B924-E466A7722EBF}" srcOrd="0" destOrd="0" presId="urn:microsoft.com/office/officeart/2005/8/layout/hierarchy3"/>
    <dgm:cxn modelId="{A7086470-9DB0-4D8F-8E67-552E34FA4A28}" type="presOf" srcId="{2DCEBFAA-1607-4C61-9A5E-AC0C66AE3673}" destId="{D5063E82-1EC5-4FA4-8D77-913699DE2E59}" srcOrd="1" destOrd="0" presId="urn:microsoft.com/office/officeart/2005/8/layout/hierarchy3"/>
    <dgm:cxn modelId="{16E76858-61AE-450C-92ED-272371547748}" type="presOf" srcId="{EE7CDE27-1259-404C-93BD-118D5DD44576}" destId="{2E08C740-354A-4AA0-B161-024713500FCF}" srcOrd="0" destOrd="0" presId="urn:microsoft.com/office/officeart/2005/8/layout/hierarchy3"/>
    <dgm:cxn modelId="{B5A7A278-3CF7-40CE-920B-4FDA5A586DBB}" srcId="{0617724C-83AB-4536-AC37-2CE5AB560A91}" destId="{A8042F4E-4D49-48C6-988B-C1E2AD7EA882}" srcOrd="2" destOrd="0" parTransId="{A8A37A51-FA1F-4F86-BDC0-67B88E1BBCFE}" sibTransId="{DA4341FC-6247-4E80-B4B3-4FED613D8FFE}"/>
    <dgm:cxn modelId="{51CCF058-2C57-4CC2-884D-270E940A7D58}" type="presOf" srcId="{4E800846-D427-40A1-8B6C-B3985737D461}" destId="{D254C102-512D-4B9D-AC7B-149AD0100E55}" srcOrd="1" destOrd="0" presId="urn:microsoft.com/office/officeart/2005/8/layout/hierarchy3"/>
    <dgm:cxn modelId="{1A0D9685-80A8-450C-8BF5-4534DE7BDE42}" srcId="{6A0744D6-8173-41A8-BCA0-32AEE6227056}" destId="{2DCEBFAA-1607-4C61-9A5E-AC0C66AE3673}" srcOrd="2" destOrd="0" parTransId="{F4AF47C7-532F-4BA0-9A40-3A74ACBBC924}" sibTransId="{CC420961-06AA-44B6-A1ED-3C69A618862E}"/>
    <dgm:cxn modelId="{BBEEE494-1418-410B-9CE6-05AD49FB3C87}" srcId="{6A0744D6-8173-41A8-BCA0-32AEE6227056}" destId="{138E6956-28AA-42DE-B829-51B7E7C74EBF}" srcOrd="3" destOrd="0" parTransId="{AE5881FE-F991-41BF-AAD2-F3F95595B557}" sibTransId="{BA1E60DE-7F66-4B31-B3F7-7F757E0DCCD1}"/>
    <dgm:cxn modelId="{9F101E9C-5352-41DD-A4D7-05F3820DCE0F}" type="presOf" srcId="{B2B590A9-6B39-4692-BC59-E5DEF9914EA8}" destId="{09507664-A565-46B6-BC4C-D99476D7B332}" srcOrd="0" destOrd="0" presId="urn:microsoft.com/office/officeart/2005/8/layout/hierarchy3"/>
    <dgm:cxn modelId="{3AD891A4-83BF-40A4-ADCA-B1F0E471DE53}" srcId="{0617724C-83AB-4536-AC37-2CE5AB560A91}" destId="{26F84A27-7CF8-4C3A-B037-4815CA128DD4}" srcOrd="0" destOrd="0" parTransId="{D90B7465-FBD9-4B05-827F-D4138C08A246}" sibTransId="{60D3B805-F271-488E-A804-61544E957ED8}"/>
    <dgm:cxn modelId="{3D229DAD-E15E-4B19-BE0F-9690DE160D3A}" type="presOf" srcId="{D90B7465-FBD9-4B05-827F-D4138C08A246}" destId="{9730FFE6-E0F8-4A8B-83A5-CD062FCBC704}" srcOrd="0" destOrd="0" presId="urn:microsoft.com/office/officeart/2005/8/layout/hierarchy3"/>
    <dgm:cxn modelId="{F7A661C2-F38C-4727-AB70-B3C4E331E3FF}" type="presOf" srcId="{0617724C-83AB-4536-AC37-2CE5AB560A91}" destId="{3B193D40-7B69-480A-9147-9CE424D7D29F}" srcOrd="1" destOrd="0" presId="urn:microsoft.com/office/officeart/2005/8/layout/hierarchy3"/>
    <dgm:cxn modelId="{37157DCE-1A59-4DBD-A4F5-29334D41483E}" srcId="{0617724C-83AB-4536-AC37-2CE5AB560A91}" destId="{39B9145E-6759-4560-945C-BD94E0E48CAA}" srcOrd="1" destOrd="0" parTransId="{C803DA7B-990F-4384-85A2-14D4AB0E8883}" sibTransId="{B9EC6CCD-8DC1-4DF7-BD64-057534DEC107}"/>
    <dgm:cxn modelId="{A02DC9D4-E980-4E53-B13F-AB6EEB3B73E9}" type="presOf" srcId="{138E6956-28AA-42DE-B829-51B7E7C74EBF}" destId="{D1C20270-87D0-4AAA-B7E0-33988513B20F}" srcOrd="0" destOrd="0" presId="urn:microsoft.com/office/officeart/2005/8/layout/hierarchy3"/>
    <dgm:cxn modelId="{4F3579E5-D95C-4EC1-9F7C-F911B1C63AA8}" type="presOf" srcId="{2DCEBFAA-1607-4C61-9A5E-AC0C66AE3673}" destId="{B2C214CA-A092-47C4-A807-CD959A9A591B}" srcOrd="0" destOrd="0" presId="urn:microsoft.com/office/officeart/2005/8/layout/hierarchy3"/>
    <dgm:cxn modelId="{6290EEF5-7364-4248-946A-80A3F3C34FB1}" srcId="{2DCEBFAA-1607-4C61-9A5E-AC0C66AE3673}" destId="{EE7CDE27-1259-404C-93BD-118D5DD44576}" srcOrd="2" destOrd="0" parTransId="{D541C076-920A-43C6-86BD-6FBEA38179C4}" sibTransId="{25E10524-3600-41D5-A0C9-3C2E0D4D6CA8}"/>
    <dgm:cxn modelId="{5D19F6FB-9274-4309-9910-5C5AF8F869E3}" type="presOf" srcId="{D541C076-920A-43C6-86BD-6FBEA38179C4}" destId="{93328512-B9FD-4B70-8759-06C16AABEE7E}" srcOrd="0" destOrd="0" presId="urn:microsoft.com/office/officeart/2005/8/layout/hierarchy3"/>
    <dgm:cxn modelId="{62D70A8F-E63F-44F5-8674-C59C1B88FBA5}" type="presParOf" srcId="{228C38A4-DCD3-4DA9-B31D-24CA0CE3DABF}" destId="{FE8A95C6-8745-44AE-A5B7-08D77B0BE8DD}" srcOrd="0" destOrd="0" presId="urn:microsoft.com/office/officeart/2005/8/layout/hierarchy3"/>
    <dgm:cxn modelId="{3A80D3CA-9441-4A30-AA0B-B5509E8716E1}" type="presParOf" srcId="{FE8A95C6-8745-44AE-A5B7-08D77B0BE8DD}" destId="{A1E914F2-5A89-4924-85AD-F257ED1DCA9A}" srcOrd="0" destOrd="0" presId="urn:microsoft.com/office/officeart/2005/8/layout/hierarchy3"/>
    <dgm:cxn modelId="{F75B19A9-B0D4-4896-93CF-BDA487B54C30}" type="presParOf" srcId="{A1E914F2-5A89-4924-85AD-F257ED1DCA9A}" destId="{316BEBE2-8237-4FF4-8D1A-45DC99AE2AD5}" srcOrd="0" destOrd="0" presId="urn:microsoft.com/office/officeart/2005/8/layout/hierarchy3"/>
    <dgm:cxn modelId="{A75F7807-424D-4F71-91F1-B4B64EBDF0CC}" type="presParOf" srcId="{A1E914F2-5A89-4924-85AD-F257ED1DCA9A}" destId="{3B193D40-7B69-480A-9147-9CE424D7D29F}" srcOrd="1" destOrd="0" presId="urn:microsoft.com/office/officeart/2005/8/layout/hierarchy3"/>
    <dgm:cxn modelId="{448A37B8-6643-4AF8-8938-B410F88A5130}" type="presParOf" srcId="{FE8A95C6-8745-44AE-A5B7-08D77B0BE8DD}" destId="{9483E09E-2382-4391-9BC2-DB2D64FA6C28}" srcOrd="1" destOrd="0" presId="urn:microsoft.com/office/officeart/2005/8/layout/hierarchy3"/>
    <dgm:cxn modelId="{2CDDE5EF-6FE9-4B9C-9E02-FADDFED97FEE}" type="presParOf" srcId="{9483E09E-2382-4391-9BC2-DB2D64FA6C28}" destId="{9730FFE6-E0F8-4A8B-83A5-CD062FCBC704}" srcOrd="0" destOrd="0" presId="urn:microsoft.com/office/officeart/2005/8/layout/hierarchy3"/>
    <dgm:cxn modelId="{0FD52F9C-5173-45FE-8CD0-85639C344E2D}" type="presParOf" srcId="{9483E09E-2382-4391-9BC2-DB2D64FA6C28}" destId="{23523728-5FC3-416B-8D2D-186A740A8B8F}" srcOrd="1" destOrd="0" presId="urn:microsoft.com/office/officeart/2005/8/layout/hierarchy3"/>
    <dgm:cxn modelId="{8CBAD284-6090-4F51-92F7-7C3C00EE7206}" type="presParOf" srcId="{9483E09E-2382-4391-9BC2-DB2D64FA6C28}" destId="{333A4FF8-0A1D-4B07-BC58-0E3339E4D21F}" srcOrd="2" destOrd="0" presId="urn:microsoft.com/office/officeart/2005/8/layout/hierarchy3"/>
    <dgm:cxn modelId="{7302F41D-10F4-43EE-B65E-2BAD850FFDB3}" type="presParOf" srcId="{9483E09E-2382-4391-9BC2-DB2D64FA6C28}" destId="{2F035328-876F-423D-852D-04760D848C0A}" srcOrd="3" destOrd="0" presId="urn:microsoft.com/office/officeart/2005/8/layout/hierarchy3"/>
    <dgm:cxn modelId="{748D497F-A365-4711-ABBB-5766B8FBCB56}" type="presParOf" srcId="{9483E09E-2382-4391-9BC2-DB2D64FA6C28}" destId="{490200F5-AB76-470E-B8A0-829F7987304C}" srcOrd="4" destOrd="0" presId="urn:microsoft.com/office/officeart/2005/8/layout/hierarchy3"/>
    <dgm:cxn modelId="{878C95DF-E97E-4333-BE06-B0CC173B763A}" type="presParOf" srcId="{9483E09E-2382-4391-9BC2-DB2D64FA6C28}" destId="{EEF54978-8842-4043-8B11-6A32E2A930B8}" srcOrd="5" destOrd="0" presId="urn:microsoft.com/office/officeart/2005/8/layout/hierarchy3"/>
    <dgm:cxn modelId="{B823F1E6-A953-4AD5-A45E-746E2841C2F9}" type="presParOf" srcId="{228C38A4-DCD3-4DA9-B31D-24CA0CE3DABF}" destId="{B6AD3B4B-6AA3-4E0E-B641-3655455C6979}" srcOrd="1" destOrd="0" presId="urn:microsoft.com/office/officeart/2005/8/layout/hierarchy3"/>
    <dgm:cxn modelId="{D705AF80-758F-4548-B1D8-62EC5B529317}" type="presParOf" srcId="{B6AD3B4B-6AA3-4E0E-B641-3655455C6979}" destId="{645DDCAF-3A64-4BE5-87AC-023CBDD39E99}" srcOrd="0" destOrd="0" presId="urn:microsoft.com/office/officeart/2005/8/layout/hierarchy3"/>
    <dgm:cxn modelId="{BD8CD3CE-109B-4329-9DC3-209B859E948B}" type="presParOf" srcId="{645DDCAF-3A64-4BE5-87AC-023CBDD39E99}" destId="{A9F3E28B-E46C-4741-940F-6DF2CDFAE6EA}" srcOrd="0" destOrd="0" presId="urn:microsoft.com/office/officeart/2005/8/layout/hierarchy3"/>
    <dgm:cxn modelId="{FF146956-7C34-476D-8C90-BFDA56DB7E6A}" type="presParOf" srcId="{645DDCAF-3A64-4BE5-87AC-023CBDD39E99}" destId="{D254C102-512D-4B9D-AC7B-149AD0100E55}" srcOrd="1" destOrd="0" presId="urn:microsoft.com/office/officeart/2005/8/layout/hierarchy3"/>
    <dgm:cxn modelId="{615A11D5-3056-449E-817E-27392558B733}" type="presParOf" srcId="{B6AD3B4B-6AA3-4E0E-B641-3655455C6979}" destId="{D1C6FDAF-E6CD-40BB-A334-A4A8D52A18B5}" srcOrd="1" destOrd="0" presId="urn:microsoft.com/office/officeart/2005/8/layout/hierarchy3"/>
    <dgm:cxn modelId="{562E9275-7010-41C6-A836-78F5D5462627}" type="presParOf" srcId="{228C38A4-DCD3-4DA9-B31D-24CA0CE3DABF}" destId="{F5126E41-A271-43A1-8ADE-A0A79B5F5115}" srcOrd="2" destOrd="0" presId="urn:microsoft.com/office/officeart/2005/8/layout/hierarchy3"/>
    <dgm:cxn modelId="{B7D9FCA4-1F00-4A38-8A32-AFCDBD488E03}" type="presParOf" srcId="{F5126E41-A271-43A1-8ADE-A0A79B5F5115}" destId="{1E791699-6715-452B-980E-B943DC66E62B}" srcOrd="0" destOrd="0" presId="urn:microsoft.com/office/officeart/2005/8/layout/hierarchy3"/>
    <dgm:cxn modelId="{3E13A5B6-4AC2-4E5C-A79F-AE6DE4E05DA1}" type="presParOf" srcId="{1E791699-6715-452B-980E-B943DC66E62B}" destId="{B2C214CA-A092-47C4-A807-CD959A9A591B}" srcOrd="0" destOrd="0" presId="urn:microsoft.com/office/officeart/2005/8/layout/hierarchy3"/>
    <dgm:cxn modelId="{4A2F95A0-E323-42F2-B518-A1D02665D03E}" type="presParOf" srcId="{1E791699-6715-452B-980E-B943DC66E62B}" destId="{D5063E82-1EC5-4FA4-8D77-913699DE2E59}" srcOrd="1" destOrd="0" presId="urn:microsoft.com/office/officeart/2005/8/layout/hierarchy3"/>
    <dgm:cxn modelId="{7762024E-7748-48C0-95B9-2829F3211222}" type="presParOf" srcId="{F5126E41-A271-43A1-8ADE-A0A79B5F5115}" destId="{89D21A7E-12FF-4539-B240-1C4D6BC88987}" srcOrd="1" destOrd="0" presId="urn:microsoft.com/office/officeart/2005/8/layout/hierarchy3"/>
    <dgm:cxn modelId="{C69009AB-8DD7-406B-AB3E-7DA519B448D6}" type="presParOf" srcId="{89D21A7E-12FF-4539-B240-1C4D6BC88987}" destId="{F665C06B-7D9F-4C8D-B924-E466A7722EBF}" srcOrd="0" destOrd="0" presId="urn:microsoft.com/office/officeart/2005/8/layout/hierarchy3"/>
    <dgm:cxn modelId="{93DB3E27-373A-48AD-AE2C-A3CF56D637C1}" type="presParOf" srcId="{89D21A7E-12FF-4539-B240-1C4D6BC88987}" destId="{C98DF114-8CB5-45EA-9A02-33296BBEAF33}" srcOrd="1" destOrd="0" presId="urn:microsoft.com/office/officeart/2005/8/layout/hierarchy3"/>
    <dgm:cxn modelId="{1C7B7BEF-112E-40F8-BC18-81856472688B}" type="presParOf" srcId="{89D21A7E-12FF-4539-B240-1C4D6BC88987}" destId="{185D02C1-1A45-4673-8EE9-D8195E155915}" srcOrd="2" destOrd="0" presId="urn:microsoft.com/office/officeart/2005/8/layout/hierarchy3"/>
    <dgm:cxn modelId="{3E49C510-D719-4E5C-96F1-D161159879D7}" type="presParOf" srcId="{89D21A7E-12FF-4539-B240-1C4D6BC88987}" destId="{7F567726-57DC-4C60-9F62-2B2A575FFF93}" srcOrd="3" destOrd="0" presId="urn:microsoft.com/office/officeart/2005/8/layout/hierarchy3"/>
    <dgm:cxn modelId="{E5AA23DF-5163-49E4-AE53-0B09198594C6}" type="presParOf" srcId="{89D21A7E-12FF-4539-B240-1C4D6BC88987}" destId="{93328512-B9FD-4B70-8759-06C16AABEE7E}" srcOrd="4" destOrd="0" presId="urn:microsoft.com/office/officeart/2005/8/layout/hierarchy3"/>
    <dgm:cxn modelId="{B87F502F-64D2-465B-AD5E-47DD4921646D}" type="presParOf" srcId="{89D21A7E-12FF-4539-B240-1C4D6BC88987}" destId="{2E08C740-354A-4AA0-B161-024713500FCF}" srcOrd="5" destOrd="0" presId="urn:microsoft.com/office/officeart/2005/8/layout/hierarchy3"/>
    <dgm:cxn modelId="{B9C9A74B-B506-4527-B3F3-982B8D607809}" type="presParOf" srcId="{228C38A4-DCD3-4DA9-B31D-24CA0CE3DABF}" destId="{1664CE09-7A6C-4F37-A678-BA05AE59C6E1}" srcOrd="3" destOrd="0" presId="urn:microsoft.com/office/officeart/2005/8/layout/hierarchy3"/>
    <dgm:cxn modelId="{62E03BF3-ADEB-4161-929C-B1C6C5EC7C3D}" type="presParOf" srcId="{1664CE09-7A6C-4F37-A678-BA05AE59C6E1}" destId="{1B76D7B2-CD2D-439C-990B-7DE8D21268ED}" srcOrd="0" destOrd="0" presId="urn:microsoft.com/office/officeart/2005/8/layout/hierarchy3"/>
    <dgm:cxn modelId="{56E4DEF8-CB57-4317-BBD8-99CE0D1C5759}" type="presParOf" srcId="{1B76D7B2-CD2D-439C-990B-7DE8D21268ED}" destId="{D1C20270-87D0-4AAA-B7E0-33988513B20F}" srcOrd="0" destOrd="0" presId="urn:microsoft.com/office/officeart/2005/8/layout/hierarchy3"/>
    <dgm:cxn modelId="{3778168C-37FD-4794-B2A1-4071DE15D1FF}" type="presParOf" srcId="{1B76D7B2-CD2D-439C-990B-7DE8D21268ED}" destId="{BEA5673B-D2B4-43E1-AB3B-039F2CEFB250}" srcOrd="1" destOrd="0" presId="urn:microsoft.com/office/officeart/2005/8/layout/hierarchy3"/>
    <dgm:cxn modelId="{9A0FECFB-3E0E-4C93-B0CD-E8AC504B9D2B}" type="presParOf" srcId="{1664CE09-7A6C-4F37-A678-BA05AE59C6E1}" destId="{BEE83094-95AD-4063-9237-CAA27A1D10B4}" srcOrd="1" destOrd="0" presId="urn:microsoft.com/office/officeart/2005/8/layout/hierarchy3"/>
    <dgm:cxn modelId="{B3507B86-BC20-4B8D-9868-AD4DAA20DEE5}" type="presParOf" srcId="{BEE83094-95AD-4063-9237-CAA27A1D10B4}" destId="{09507664-A565-46B6-BC4C-D99476D7B332}" srcOrd="0" destOrd="0" presId="urn:microsoft.com/office/officeart/2005/8/layout/hierarchy3"/>
    <dgm:cxn modelId="{2BF9879A-AA26-4154-B895-3FC86604E63F}" type="presParOf" srcId="{BEE83094-95AD-4063-9237-CAA27A1D10B4}" destId="{B315CBF9-1761-4511-A12E-25459F085B6B}"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7500B9-AFBE-4C3D-A1C7-F51F87C6A647}"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E2CE955A-EB3D-4312-A6ED-CCF9AD1317EA}">
      <dgm:prSet phldrT="[Texte]"/>
      <dgm:spPr/>
      <dgm:t>
        <a:bodyPr/>
        <a:lstStyle/>
        <a:p>
          <a:r>
            <a:rPr lang="fr-FR" dirty="0"/>
            <a:t>Rémunération</a:t>
          </a:r>
        </a:p>
      </dgm:t>
    </dgm:pt>
    <dgm:pt modelId="{28A00D38-403F-461E-8C23-B41272644E4C}" type="parTrans" cxnId="{EE70FEDA-F6BE-42B7-9A95-332A0F78C844}">
      <dgm:prSet/>
      <dgm:spPr/>
      <dgm:t>
        <a:bodyPr/>
        <a:lstStyle/>
        <a:p>
          <a:endParaRPr lang="fr-FR"/>
        </a:p>
      </dgm:t>
    </dgm:pt>
    <dgm:pt modelId="{8F6D2031-3DE1-41F3-9736-6D0B56CB3ED6}" type="sibTrans" cxnId="{EE70FEDA-F6BE-42B7-9A95-332A0F78C844}">
      <dgm:prSet/>
      <dgm:spPr/>
      <dgm:t>
        <a:bodyPr/>
        <a:lstStyle/>
        <a:p>
          <a:endParaRPr lang="fr-FR"/>
        </a:p>
      </dgm:t>
    </dgm:pt>
    <dgm:pt modelId="{E9FC7893-5D1E-4D6C-A7DC-8602FCD49155}">
      <dgm:prSet phldrT="[Texte]"/>
      <dgm:spPr/>
      <dgm:t>
        <a:bodyPr/>
        <a:lstStyle/>
        <a:p>
          <a:r>
            <a:rPr lang="fr-FR" dirty="0"/>
            <a:t>Niveau de classification</a:t>
          </a:r>
        </a:p>
      </dgm:t>
    </dgm:pt>
    <dgm:pt modelId="{DD0DF800-91BD-4A30-B750-03DC1087E05B}" type="parTrans" cxnId="{7E8390BD-17A5-4CF1-BE92-B549D1048900}">
      <dgm:prSet/>
      <dgm:spPr/>
      <dgm:t>
        <a:bodyPr/>
        <a:lstStyle/>
        <a:p>
          <a:endParaRPr lang="fr-FR"/>
        </a:p>
      </dgm:t>
    </dgm:pt>
    <dgm:pt modelId="{6154C6C5-74F5-480A-8BF7-377DD8D272AD}" type="sibTrans" cxnId="{7E8390BD-17A5-4CF1-BE92-B549D1048900}">
      <dgm:prSet/>
      <dgm:spPr/>
      <dgm:t>
        <a:bodyPr/>
        <a:lstStyle/>
        <a:p>
          <a:endParaRPr lang="fr-FR"/>
        </a:p>
      </dgm:t>
    </dgm:pt>
    <dgm:pt modelId="{ED3B5BF2-BE47-4649-85AE-A24C85082221}">
      <dgm:prSet phldrT="[Texte]"/>
      <dgm:spPr/>
      <dgm:t>
        <a:bodyPr/>
        <a:lstStyle/>
        <a:p>
          <a:r>
            <a:rPr lang="fr-FR" dirty="0"/>
            <a:t>Ancienneté</a:t>
          </a:r>
        </a:p>
      </dgm:t>
    </dgm:pt>
    <dgm:pt modelId="{D5CA2C92-91FB-41D1-B13D-4F9578A72450}" type="parTrans" cxnId="{8983DFF4-5484-4EBD-AB0F-2660EA87030D}">
      <dgm:prSet/>
      <dgm:spPr/>
      <dgm:t>
        <a:bodyPr/>
        <a:lstStyle/>
        <a:p>
          <a:endParaRPr lang="fr-FR"/>
        </a:p>
      </dgm:t>
    </dgm:pt>
    <dgm:pt modelId="{F109351F-4DC5-4CDB-9478-F216EDB17113}" type="sibTrans" cxnId="{8983DFF4-5484-4EBD-AB0F-2660EA87030D}">
      <dgm:prSet/>
      <dgm:spPr/>
      <dgm:t>
        <a:bodyPr/>
        <a:lstStyle/>
        <a:p>
          <a:endParaRPr lang="fr-FR"/>
        </a:p>
      </dgm:t>
    </dgm:pt>
    <dgm:pt modelId="{2AC2DEEE-73B9-4387-BDAD-96C28D34CC94}">
      <dgm:prSet phldrT="[Texte]"/>
      <dgm:spPr/>
      <dgm:t>
        <a:bodyPr/>
        <a:lstStyle/>
        <a:p>
          <a:r>
            <a:rPr lang="fr-FR" dirty="0"/>
            <a:t>Durée de présence effective pendant l’année</a:t>
          </a:r>
        </a:p>
      </dgm:t>
    </dgm:pt>
    <dgm:pt modelId="{E597FB01-25E7-483F-ACA4-3B78894DB95C}" type="parTrans" cxnId="{6E0C8E27-97D9-4646-BABD-AADE2B9E1848}">
      <dgm:prSet/>
      <dgm:spPr/>
      <dgm:t>
        <a:bodyPr/>
        <a:lstStyle/>
        <a:p>
          <a:endParaRPr lang="fr-FR"/>
        </a:p>
      </dgm:t>
    </dgm:pt>
    <dgm:pt modelId="{3338C396-A1D5-4A07-B06B-6E0E7FE3B5FE}" type="sibTrans" cxnId="{6E0C8E27-97D9-4646-BABD-AADE2B9E1848}">
      <dgm:prSet/>
      <dgm:spPr/>
      <dgm:t>
        <a:bodyPr/>
        <a:lstStyle/>
        <a:p>
          <a:endParaRPr lang="fr-FR"/>
        </a:p>
      </dgm:t>
    </dgm:pt>
    <dgm:pt modelId="{7485FB8A-ABA0-48D6-B6D2-8BD44CF007A6}">
      <dgm:prSet phldrT="[Texte]"/>
      <dgm:spPr/>
    </dgm:pt>
    <dgm:pt modelId="{3F17CDF5-9A09-4C48-A7F9-74B34F402D54}" type="parTrans" cxnId="{A697C995-5E6A-4F2A-AF7B-E58F5EE2B850}">
      <dgm:prSet/>
      <dgm:spPr/>
      <dgm:t>
        <a:bodyPr/>
        <a:lstStyle/>
        <a:p>
          <a:endParaRPr lang="fr-FR"/>
        </a:p>
      </dgm:t>
    </dgm:pt>
    <dgm:pt modelId="{EF2E6A5B-5207-4C98-B7B4-78A32E9F44E0}" type="sibTrans" cxnId="{A697C995-5E6A-4F2A-AF7B-E58F5EE2B850}">
      <dgm:prSet/>
      <dgm:spPr/>
      <dgm:t>
        <a:bodyPr/>
        <a:lstStyle/>
        <a:p>
          <a:endParaRPr lang="fr-FR"/>
        </a:p>
      </dgm:t>
    </dgm:pt>
    <dgm:pt modelId="{02418A05-4BC1-4DCB-9318-16BFABEBFB5B}" type="pres">
      <dgm:prSet presAssocID="{D37500B9-AFBE-4C3D-A1C7-F51F87C6A647}" presName="matrix" presStyleCnt="0">
        <dgm:presLayoutVars>
          <dgm:chMax val="1"/>
          <dgm:dir/>
          <dgm:resizeHandles val="exact"/>
        </dgm:presLayoutVars>
      </dgm:prSet>
      <dgm:spPr/>
    </dgm:pt>
    <dgm:pt modelId="{97955F29-454B-4071-A919-2A46ADD69581}" type="pres">
      <dgm:prSet presAssocID="{D37500B9-AFBE-4C3D-A1C7-F51F87C6A647}" presName="diamond" presStyleLbl="bgShp" presStyleIdx="0" presStyleCnt="1"/>
      <dgm:spPr/>
    </dgm:pt>
    <dgm:pt modelId="{CA1ED0FA-0FA4-41A1-BC60-5CEDD9A0DA71}" type="pres">
      <dgm:prSet presAssocID="{D37500B9-AFBE-4C3D-A1C7-F51F87C6A647}" presName="quad1" presStyleLbl="node1" presStyleIdx="0" presStyleCnt="4">
        <dgm:presLayoutVars>
          <dgm:chMax val="0"/>
          <dgm:chPref val="0"/>
          <dgm:bulletEnabled val="1"/>
        </dgm:presLayoutVars>
      </dgm:prSet>
      <dgm:spPr/>
    </dgm:pt>
    <dgm:pt modelId="{570A7304-EFBB-4265-A285-EEC8E16CBB37}" type="pres">
      <dgm:prSet presAssocID="{D37500B9-AFBE-4C3D-A1C7-F51F87C6A647}" presName="quad2" presStyleLbl="node1" presStyleIdx="1" presStyleCnt="4">
        <dgm:presLayoutVars>
          <dgm:chMax val="0"/>
          <dgm:chPref val="0"/>
          <dgm:bulletEnabled val="1"/>
        </dgm:presLayoutVars>
      </dgm:prSet>
      <dgm:spPr/>
    </dgm:pt>
    <dgm:pt modelId="{3722B52C-CA78-486D-ABAA-B7068FF29FFE}" type="pres">
      <dgm:prSet presAssocID="{D37500B9-AFBE-4C3D-A1C7-F51F87C6A647}" presName="quad3" presStyleLbl="node1" presStyleIdx="2" presStyleCnt="4">
        <dgm:presLayoutVars>
          <dgm:chMax val="0"/>
          <dgm:chPref val="0"/>
          <dgm:bulletEnabled val="1"/>
        </dgm:presLayoutVars>
      </dgm:prSet>
      <dgm:spPr/>
    </dgm:pt>
    <dgm:pt modelId="{B32A2260-15D6-481C-895A-A6DFADB3361C}" type="pres">
      <dgm:prSet presAssocID="{D37500B9-AFBE-4C3D-A1C7-F51F87C6A647}" presName="quad4" presStyleLbl="node1" presStyleIdx="3" presStyleCnt="4">
        <dgm:presLayoutVars>
          <dgm:chMax val="0"/>
          <dgm:chPref val="0"/>
          <dgm:bulletEnabled val="1"/>
        </dgm:presLayoutVars>
      </dgm:prSet>
      <dgm:spPr/>
    </dgm:pt>
  </dgm:ptLst>
  <dgm:cxnLst>
    <dgm:cxn modelId="{6E0C8E27-97D9-4646-BABD-AADE2B9E1848}" srcId="{D37500B9-AFBE-4C3D-A1C7-F51F87C6A647}" destId="{2AC2DEEE-73B9-4387-BDAD-96C28D34CC94}" srcOrd="3" destOrd="0" parTransId="{E597FB01-25E7-483F-ACA4-3B78894DB95C}" sibTransId="{3338C396-A1D5-4A07-B06B-6E0E7FE3B5FE}"/>
    <dgm:cxn modelId="{3D79F14F-30E6-4318-AE23-840FDBBAB17E}" type="presOf" srcId="{ED3B5BF2-BE47-4649-85AE-A24C85082221}" destId="{3722B52C-CA78-486D-ABAA-B7068FF29FFE}" srcOrd="0" destOrd="0" presId="urn:microsoft.com/office/officeart/2005/8/layout/matrix3"/>
    <dgm:cxn modelId="{A697C995-5E6A-4F2A-AF7B-E58F5EE2B850}" srcId="{D37500B9-AFBE-4C3D-A1C7-F51F87C6A647}" destId="{7485FB8A-ABA0-48D6-B6D2-8BD44CF007A6}" srcOrd="4" destOrd="0" parTransId="{3F17CDF5-9A09-4C48-A7F9-74B34F402D54}" sibTransId="{EF2E6A5B-5207-4C98-B7B4-78A32E9F44E0}"/>
    <dgm:cxn modelId="{BC059C99-2855-499D-8534-5FAE81EBDD75}" type="presOf" srcId="{E2CE955A-EB3D-4312-A6ED-CCF9AD1317EA}" destId="{CA1ED0FA-0FA4-41A1-BC60-5CEDD9A0DA71}" srcOrd="0" destOrd="0" presId="urn:microsoft.com/office/officeart/2005/8/layout/matrix3"/>
    <dgm:cxn modelId="{91D958A8-EB45-4870-B06E-C8239588B5D5}" type="presOf" srcId="{D37500B9-AFBE-4C3D-A1C7-F51F87C6A647}" destId="{02418A05-4BC1-4DCB-9318-16BFABEBFB5B}" srcOrd="0" destOrd="0" presId="urn:microsoft.com/office/officeart/2005/8/layout/matrix3"/>
    <dgm:cxn modelId="{7E8390BD-17A5-4CF1-BE92-B549D1048900}" srcId="{D37500B9-AFBE-4C3D-A1C7-F51F87C6A647}" destId="{E9FC7893-5D1E-4D6C-A7DC-8602FCD49155}" srcOrd="1" destOrd="0" parTransId="{DD0DF800-91BD-4A30-B750-03DC1087E05B}" sibTransId="{6154C6C5-74F5-480A-8BF7-377DD8D272AD}"/>
    <dgm:cxn modelId="{9DCBA9D4-523A-40DD-A049-926F2638999B}" type="presOf" srcId="{E9FC7893-5D1E-4D6C-A7DC-8602FCD49155}" destId="{570A7304-EFBB-4265-A285-EEC8E16CBB37}" srcOrd="0" destOrd="0" presId="urn:microsoft.com/office/officeart/2005/8/layout/matrix3"/>
    <dgm:cxn modelId="{EE70FEDA-F6BE-42B7-9A95-332A0F78C844}" srcId="{D37500B9-AFBE-4C3D-A1C7-F51F87C6A647}" destId="{E2CE955A-EB3D-4312-A6ED-CCF9AD1317EA}" srcOrd="0" destOrd="0" parTransId="{28A00D38-403F-461E-8C23-B41272644E4C}" sibTransId="{8F6D2031-3DE1-41F3-9736-6D0B56CB3ED6}"/>
    <dgm:cxn modelId="{DA4C2AE0-D52E-41FB-BFEB-BBB9A759648D}" type="presOf" srcId="{2AC2DEEE-73B9-4387-BDAD-96C28D34CC94}" destId="{B32A2260-15D6-481C-895A-A6DFADB3361C}" srcOrd="0" destOrd="0" presId="urn:microsoft.com/office/officeart/2005/8/layout/matrix3"/>
    <dgm:cxn modelId="{8983DFF4-5484-4EBD-AB0F-2660EA87030D}" srcId="{D37500B9-AFBE-4C3D-A1C7-F51F87C6A647}" destId="{ED3B5BF2-BE47-4649-85AE-A24C85082221}" srcOrd="2" destOrd="0" parTransId="{D5CA2C92-91FB-41D1-B13D-4F9578A72450}" sibTransId="{F109351F-4DC5-4CDB-9478-F216EDB17113}"/>
    <dgm:cxn modelId="{51FC90A3-0F6D-4B94-821F-0DC6A0871A38}" type="presParOf" srcId="{02418A05-4BC1-4DCB-9318-16BFABEBFB5B}" destId="{97955F29-454B-4071-A919-2A46ADD69581}" srcOrd="0" destOrd="0" presId="urn:microsoft.com/office/officeart/2005/8/layout/matrix3"/>
    <dgm:cxn modelId="{3B6238F0-A746-4040-B0D8-F9AFC8DAC35E}" type="presParOf" srcId="{02418A05-4BC1-4DCB-9318-16BFABEBFB5B}" destId="{CA1ED0FA-0FA4-41A1-BC60-5CEDD9A0DA71}" srcOrd="1" destOrd="0" presId="urn:microsoft.com/office/officeart/2005/8/layout/matrix3"/>
    <dgm:cxn modelId="{4820D828-A6B1-4FDA-BB7F-135CD891ED38}" type="presParOf" srcId="{02418A05-4BC1-4DCB-9318-16BFABEBFB5B}" destId="{570A7304-EFBB-4265-A285-EEC8E16CBB37}" srcOrd="2" destOrd="0" presId="urn:microsoft.com/office/officeart/2005/8/layout/matrix3"/>
    <dgm:cxn modelId="{BA51672E-B6D3-402A-A609-F7BB2E8AB128}" type="presParOf" srcId="{02418A05-4BC1-4DCB-9318-16BFABEBFB5B}" destId="{3722B52C-CA78-486D-ABAA-B7068FF29FFE}" srcOrd="3" destOrd="0" presId="urn:microsoft.com/office/officeart/2005/8/layout/matrix3"/>
    <dgm:cxn modelId="{F2246349-084D-44AE-9B59-F6F6018801C7}" type="presParOf" srcId="{02418A05-4BC1-4DCB-9318-16BFABEBFB5B}" destId="{B32A2260-15D6-481C-895A-A6DFADB3361C}" srcOrd="4" destOrd="0" presId="urn:microsoft.com/office/officeart/2005/8/layout/matrix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15AE99-E732-47CF-8F49-E185E904A3C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6EFB7B35-1490-4CA7-8255-FA3FC62AFFD7}">
      <dgm:prSet phldrT="[Texte]"/>
      <dgm:spPr/>
      <dgm:t>
        <a:bodyPr/>
        <a:lstStyle/>
        <a:p>
          <a:r>
            <a:rPr lang="fr-FR" dirty="0"/>
            <a:t>Accord d’entreprise ou de groupe</a:t>
          </a:r>
        </a:p>
      </dgm:t>
    </dgm:pt>
    <dgm:pt modelId="{6F3D50FB-FE92-4B89-8980-96BB6F75F7A3}" type="parTrans" cxnId="{F2BA96F6-4C90-40D2-8B36-D101A82FD590}">
      <dgm:prSet/>
      <dgm:spPr/>
      <dgm:t>
        <a:bodyPr/>
        <a:lstStyle/>
        <a:p>
          <a:endParaRPr lang="fr-FR"/>
        </a:p>
      </dgm:t>
    </dgm:pt>
    <dgm:pt modelId="{B17D8A6A-647B-4AA9-AFB1-DC7D9755D766}" type="sibTrans" cxnId="{F2BA96F6-4C90-40D2-8B36-D101A82FD590}">
      <dgm:prSet/>
      <dgm:spPr/>
      <dgm:t>
        <a:bodyPr/>
        <a:lstStyle/>
        <a:p>
          <a:endParaRPr lang="fr-FR"/>
        </a:p>
      </dgm:t>
    </dgm:pt>
    <dgm:pt modelId="{6472D418-9A63-424D-90B2-71AC9B1B9777}">
      <dgm:prSet phldrT="[Texte]"/>
      <dgm:spPr/>
      <dgm:t>
        <a:bodyPr/>
        <a:lstStyle/>
        <a:p>
          <a:r>
            <a:rPr lang="fr-FR" dirty="0"/>
            <a:t>Décision unilatérale de l’employeur</a:t>
          </a:r>
        </a:p>
      </dgm:t>
    </dgm:pt>
    <dgm:pt modelId="{F28E3E28-4538-496A-AF38-3A5B4D65C2C0}" type="parTrans" cxnId="{D0EA02C8-E49D-4836-983E-B54CAB8C512C}">
      <dgm:prSet/>
      <dgm:spPr/>
      <dgm:t>
        <a:bodyPr/>
        <a:lstStyle/>
        <a:p>
          <a:endParaRPr lang="fr-FR"/>
        </a:p>
      </dgm:t>
    </dgm:pt>
    <dgm:pt modelId="{1AE9D0BF-CC62-46A2-BDF4-C48884EE43EE}" type="sibTrans" cxnId="{D0EA02C8-E49D-4836-983E-B54CAB8C512C}">
      <dgm:prSet/>
      <dgm:spPr/>
      <dgm:t>
        <a:bodyPr/>
        <a:lstStyle/>
        <a:p>
          <a:endParaRPr lang="fr-FR"/>
        </a:p>
      </dgm:t>
    </dgm:pt>
    <dgm:pt modelId="{E805A1AA-6644-49A9-B82B-67AC6040A184}" type="pres">
      <dgm:prSet presAssocID="{8915AE99-E732-47CF-8F49-E185E904A3C4}" presName="Name0" presStyleCnt="0">
        <dgm:presLayoutVars>
          <dgm:chMax val="7"/>
          <dgm:chPref val="7"/>
          <dgm:dir/>
        </dgm:presLayoutVars>
      </dgm:prSet>
      <dgm:spPr/>
    </dgm:pt>
    <dgm:pt modelId="{9DB0F518-F2A9-45D0-82D5-CB6D27E7808E}" type="pres">
      <dgm:prSet presAssocID="{8915AE99-E732-47CF-8F49-E185E904A3C4}" presName="Name1" presStyleCnt="0"/>
      <dgm:spPr/>
    </dgm:pt>
    <dgm:pt modelId="{60552A97-9DF7-4342-A622-D859858E0D14}" type="pres">
      <dgm:prSet presAssocID="{8915AE99-E732-47CF-8F49-E185E904A3C4}" presName="cycle" presStyleCnt="0"/>
      <dgm:spPr/>
    </dgm:pt>
    <dgm:pt modelId="{F05A2A08-CB35-46D7-B351-25766A3C92EE}" type="pres">
      <dgm:prSet presAssocID="{8915AE99-E732-47CF-8F49-E185E904A3C4}" presName="srcNode" presStyleLbl="node1" presStyleIdx="0" presStyleCnt="2"/>
      <dgm:spPr/>
    </dgm:pt>
    <dgm:pt modelId="{907E8A14-CAA8-4A85-9F43-7D0B11D295BD}" type="pres">
      <dgm:prSet presAssocID="{8915AE99-E732-47CF-8F49-E185E904A3C4}" presName="conn" presStyleLbl="parChTrans1D2" presStyleIdx="0" presStyleCnt="1"/>
      <dgm:spPr/>
    </dgm:pt>
    <dgm:pt modelId="{A7CA5095-CD31-4A08-8219-FC48D2177BC8}" type="pres">
      <dgm:prSet presAssocID="{8915AE99-E732-47CF-8F49-E185E904A3C4}" presName="extraNode" presStyleLbl="node1" presStyleIdx="0" presStyleCnt="2"/>
      <dgm:spPr/>
    </dgm:pt>
    <dgm:pt modelId="{D149175B-267C-4765-8770-9443C8DA1FDA}" type="pres">
      <dgm:prSet presAssocID="{8915AE99-E732-47CF-8F49-E185E904A3C4}" presName="dstNode" presStyleLbl="node1" presStyleIdx="0" presStyleCnt="2"/>
      <dgm:spPr/>
    </dgm:pt>
    <dgm:pt modelId="{3A399F73-D8C6-4944-831A-C35037E64A0E}" type="pres">
      <dgm:prSet presAssocID="{6EFB7B35-1490-4CA7-8255-FA3FC62AFFD7}" presName="text_1" presStyleLbl="node1" presStyleIdx="0" presStyleCnt="2">
        <dgm:presLayoutVars>
          <dgm:bulletEnabled val="1"/>
        </dgm:presLayoutVars>
      </dgm:prSet>
      <dgm:spPr/>
    </dgm:pt>
    <dgm:pt modelId="{6617F84A-10C4-497B-A9DA-46D76F51D9E1}" type="pres">
      <dgm:prSet presAssocID="{6EFB7B35-1490-4CA7-8255-FA3FC62AFFD7}" presName="accent_1" presStyleCnt="0"/>
      <dgm:spPr/>
    </dgm:pt>
    <dgm:pt modelId="{B663F081-0675-44EC-81BD-F7368587CB9B}" type="pres">
      <dgm:prSet presAssocID="{6EFB7B35-1490-4CA7-8255-FA3FC62AFFD7}" presName="accentRepeatNode" presStyleLbl="solidFgAcc1" presStyleIdx="0" presStyleCnt="2"/>
      <dgm:spPr/>
    </dgm:pt>
    <dgm:pt modelId="{095C6D58-E2D3-477E-96C6-7FFA4577DB52}" type="pres">
      <dgm:prSet presAssocID="{6472D418-9A63-424D-90B2-71AC9B1B9777}" presName="text_2" presStyleLbl="node1" presStyleIdx="1" presStyleCnt="2">
        <dgm:presLayoutVars>
          <dgm:bulletEnabled val="1"/>
        </dgm:presLayoutVars>
      </dgm:prSet>
      <dgm:spPr/>
    </dgm:pt>
    <dgm:pt modelId="{D354F975-A962-4AF8-8124-B87F97BF87BA}" type="pres">
      <dgm:prSet presAssocID="{6472D418-9A63-424D-90B2-71AC9B1B9777}" presName="accent_2" presStyleCnt="0"/>
      <dgm:spPr/>
    </dgm:pt>
    <dgm:pt modelId="{5D6207A0-71FB-46E3-9D7D-4349ADBA9CBB}" type="pres">
      <dgm:prSet presAssocID="{6472D418-9A63-424D-90B2-71AC9B1B9777}" presName="accentRepeatNode" presStyleLbl="solidFgAcc1" presStyleIdx="1" presStyleCnt="2"/>
      <dgm:spPr/>
    </dgm:pt>
  </dgm:ptLst>
  <dgm:cxnLst>
    <dgm:cxn modelId="{5B51457D-8499-486A-85B5-84C2EAB317D7}" type="presOf" srcId="{6472D418-9A63-424D-90B2-71AC9B1B9777}" destId="{095C6D58-E2D3-477E-96C6-7FFA4577DB52}" srcOrd="0" destOrd="0" presId="urn:microsoft.com/office/officeart/2008/layout/VerticalCurvedList"/>
    <dgm:cxn modelId="{44414686-AB40-4C5F-BB0D-8CD0ACACFCB2}" type="presOf" srcId="{B17D8A6A-647B-4AA9-AFB1-DC7D9755D766}" destId="{907E8A14-CAA8-4A85-9F43-7D0B11D295BD}" srcOrd="0" destOrd="0" presId="urn:microsoft.com/office/officeart/2008/layout/VerticalCurvedList"/>
    <dgm:cxn modelId="{878D16B6-475D-4DCC-B8DF-93386005E339}" type="presOf" srcId="{6EFB7B35-1490-4CA7-8255-FA3FC62AFFD7}" destId="{3A399F73-D8C6-4944-831A-C35037E64A0E}" srcOrd="0" destOrd="0" presId="urn:microsoft.com/office/officeart/2008/layout/VerticalCurvedList"/>
    <dgm:cxn modelId="{D0EA02C8-E49D-4836-983E-B54CAB8C512C}" srcId="{8915AE99-E732-47CF-8F49-E185E904A3C4}" destId="{6472D418-9A63-424D-90B2-71AC9B1B9777}" srcOrd="1" destOrd="0" parTransId="{F28E3E28-4538-496A-AF38-3A5B4D65C2C0}" sibTransId="{1AE9D0BF-CC62-46A2-BDF4-C48884EE43EE}"/>
    <dgm:cxn modelId="{835998DF-0A3D-4045-8D13-14139C062362}" type="presOf" srcId="{8915AE99-E732-47CF-8F49-E185E904A3C4}" destId="{E805A1AA-6644-49A9-B82B-67AC6040A184}" srcOrd="0" destOrd="0" presId="urn:microsoft.com/office/officeart/2008/layout/VerticalCurvedList"/>
    <dgm:cxn modelId="{F2BA96F6-4C90-40D2-8B36-D101A82FD590}" srcId="{8915AE99-E732-47CF-8F49-E185E904A3C4}" destId="{6EFB7B35-1490-4CA7-8255-FA3FC62AFFD7}" srcOrd="0" destOrd="0" parTransId="{6F3D50FB-FE92-4B89-8980-96BB6F75F7A3}" sibTransId="{B17D8A6A-647B-4AA9-AFB1-DC7D9755D766}"/>
    <dgm:cxn modelId="{AFC59D0B-C1F1-4FF8-952F-D41C8760EAD3}" type="presParOf" srcId="{E805A1AA-6644-49A9-B82B-67AC6040A184}" destId="{9DB0F518-F2A9-45D0-82D5-CB6D27E7808E}" srcOrd="0" destOrd="0" presId="urn:microsoft.com/office/officeart/2008/layout/VerticalCurvedList"/>
    <dgm:cxn modelId="{37B50CD1-16E9-4136-939D-FD1379346B8E}" type="presParOf" srcId="{9DB0F518-F2A9-45D0-82D5-CB6D27E7808E}" destId="{60552A97-9DF7-4342-A622-D859858E0D14}" srcOrd="0" destOrd="0" presId="urn:microsoft.com/office/officeart/2008/layout/VerticalCurvedList"/>
    <dgm:cxn modelId="{0D09B893-4B60-40E0-88A5-7D6589537BB3}" type="presParOf" srcId="{60552A97-9DF7-4342-A622-D859858E0D14}" destId="{F05A2A08-CB35-46D7-B351-25766A3C92EE}" srcOrd="0" destOrd="0" presId="urn:microsoft.com/office/officeart/2008/layout/VerticalCurvedList"/>
    <dgm:cxn modelId="{16651168-446D-451A-9123-9CAB720358F0}" type="presParOf" srcId="{60552A97-9DF7-4342-A622-D859858E0D14}" destId="{907E8A14-CAA8-4A85-9F43-7D0B11D295BD}" srcOrd="1" destOrd="0" presId="urn:microsoft.com/office/officeart/2008/layout/VerticalCurvedList"/>
    <dgm:cxn modelId="{8D90D373-E76F-4F88-8BF8-B020C7E91000}" type="presParOf" srcId="{60552A97-9DF7-4342-A622-D859858E0D14}" destId="{A7CA5095-CD31-4A08-8219-FC48D2177BC8}" srcOrd="2" destOrd="0" presId="urn:microsoft.com/office/officeart/2008/layout/VerticalCurvedList"/>
    <dgm:cxn modelId="{8CEAFA93-F971-4DD8-BC7D-6270A291551B}" type="presParOf" srcId="{60552A97-9DF7-4342-A622-D859858E0D14}" destId="{D149175B-267C-4765-8770-9443C8DA1FDA}" srcOrd="3" destOrd="0" presId="urn:microsoft.com/office/officeart/2008/layout/VerticalCurvedList"/>
    <dgm:cxn modelId="{6A4D859A-DA6E-43CA-B965-017FE1BE2F93}" type="presParOf" srcId="{9DB0F518-F2A9-45D0-82D5-CB6D27E7808E}" destId="{3A399F73-D8C6-4944-831A-C35037E64A0E}" srcOrd="1" destOrd="0" presId="urn:microsoft.com/office/officeart/2008/layout/VerticalCurvedList"/>
    <dgm:cxn modelId="{D4C3A7DB-0752-4D57-B3EE-ECB09FAE43B4}" type="presParOf" srcId="{9DB0F518-F2A9-45D0-82D5-CB6D27E7808E}" destId="{6617F84A-10C4-497B-A9DA-46D76F51D9E1}" srcOrd="2" destOrd="0" presId="urn:microsoft.com/office/officeart/2008/layout/VerticalCurvedList"/>
    <dgm:cxn modelId="{BA1B80D5-30FA-4DF8-ABBB-1A1CB9EC1951}" type="presParOf" srcId="{6617F84A-10C4-497B-A9DA-46D76F51D9E1}" destId="{B663F081-0675-44EC-81BD-F7368587CB9B}" srcOrd="0" destOrd="0" presId="urn:microsoft.com/office/officeart/2008/layout/VerticalCurvedList"/>
    <dgm:cxn modelId="{83B09D89-18A1-4EBB-A0E9-5E45FA6F5913}" type="presParOf" srcId="{9DB0F518-F2A9-45D0-82D5-CB6D27E7808E}" destId="{095C6D58-E2D3-477E-96C6-7FFA4577DB52}" srcOrd="3" destOrd="0" presId="urn:microsoft.com/office/officeart/2008/layout/VerticalCurvedList"/>
    <dgm:cxn modelId="{C169A7EC-63F6-493B-8BD1-D40BA2A7AC5E}" type="presParOf" srcId="{9DB0F518-F2A9-45D0-82D5-CB6D27E7808E}" destId="{D354F975-A962-4AF8-8124-B87F97BF87BA}" srcOrd="4" destOrd="0" presId="urn:microsoft.com/office/officeart/2008/layout/VerticalCurvedList"/>
    <dgm:cxn modelId="{FDEBD3E4-0936-4962-9FF5-DA69A561BC2C}" type="presParOf" srcId="{D354F975-A962-4AF8-8124-B87F97BF87BA}" destId="{5D6207A0-71FB-46E3-9D7D-4349ADBA9CBB}"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BEBE2-8237-4FF4-8D1A-45DC99AE2AD5}">
      <dsp:nvSpPr>
        <dsp:cNvPr id="0" name=""/>
        <dsp:cNvSpPr/>
      </dsp:nvSpPr>
      <dsp:spPr>
        <a:xfrm>
          <a:off x="0" y="936767"/>
          <a:ext cx="3027826" cy="96825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dirty="0"/>
            <a:t>Salariés titulaire d’un contrat de travail et ayant perçu au cours des 12 derniers mois une rémunération inférieure à 3 SMIC</a:t>
          </a:r>
        </a:p>
      </dsp:txBody>
      <dsp:txXfrm>
        <a:off x="28359" y="965126"/>
        <a:ext cx="2971108" cy="911534"/>
      </dsp:txXfrm>
    </dsp:sp>
    <dsp:sp modelId="{9730FFE6-E0F8-4A8B-83A5-CD062FCBC704}">
      <dsp:nvSpPr>
        <dsp:cNvPr id="0" name=""/>
        <dsp:cNvSpPr/>
      </dsp:nvSpPr>
      <dsp:spPr>
        <a:xfrm>
          <a:off x="257062" y="1905019"/>
          <a:ext cx="91440" cy="499003"/>
        </a:xfrm>
        <a:custGeom>
          <a:avLst/>
          <a:gdLst/>
          <a:ahLst/>
          <a:cxnLst/>
          <a:rect l="0" t="0" r="0" b="0"/>
          <a:pathLst>
            <a:path>
              <a:moveTo>
                <a:pt x="45720" y="0"/>
              </a:moveTo>
              <a:lnTo>
                <a:pt x="45720" y="499003"/>
              </a:lnTo>
              <a:lnTo>
                <a:pt x="108701" y="4990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523728-5FC3-416B-8D2D-186A740A8B8F}">
      <dsp:nvSpPr>
        <dsp:cNvPr id="0" name=""/>
        <dsp:cNvSpPr/>
      </dsp:nvSpPr>
      <dsp:spPr>
        <a:xfrm>
          <a:off x="365764" y="2028052"/>
          <a:ext cx="2204751" cy="75194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A la date de versement</a:t>
          </a:r>
        </a:p>
      </dsp:txBody>
      <dsp:txXfrm>
        <a:off x="387788" y="2050076"/>
        <a:ext cx="2160703" cy="707893"/>
      </dsp:txXfrm>
    </dsp:sp>
    <dsp:sp modelId="{333A4FF8-0A1D-4B07-BC58-0E3339E4D21F}">
      <dsp:nvSpPr>
        <dsp:cNvPr id="0" name=""/>
        <dsp:cNvSpPr/>
      </dsp:nvSpPr>
      <dsp:spPr>
        <a:xfrm>
          <a:off x="257062" y="1905019"/>
          <a:ext cx="91440" cy="1334545"/>
        </a:xfrm>
        <a:custGeom>
          <a:avLst/>
          <a:gdLst/>
          <a:ahLst/>
          <a:cxnLst/>
          <a:rect l="0" t="0" r="0" b="0"/>
          <a:pathLst>
            <a:path>
              <a:moveTo>
                <a:pt x="45720" y="0"/>
              </a:moveTo>
              <a:lnTo>
                <a:pt x="45720" y="1334545"/>
              </a:lnTo>
              <a:lnTo>
                <a:pt x="91280" y="1334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035328-876F-423D-852D-04760D848C0A}">
      <dsp:nvSpPr>
        <dsp:cNvPr id="0" name=""/>
        <dsp:cNvSpPr/>
      </dsp:nvSpPr>
      <dsp:spPr>
        <a:xfrm>
          <a:off x="348343" y="2871248"/>
          <a:ext cx="2222834" cy="73663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A la date de dépôt d’un accord d’intéressement / participation</a:t>
          </a:r>
        </a:p>
      </dsp:txBody>
      <dsp:txXfrm>
        <a:off x="369918" y="2892823"/>
        <a:ext cx="2179684" cy="693481"/>
      </dsp:txXfrm>
    </dsp:sp>
    <dsp:sp modelId="{490200F5-AB76-470E-B8A0-829F7987304C}">
      <dsp:nvSpPr>
        <dsp:cNvPr id="0" name=""/>
        <dsp:cNvSpPr/>
      </dsp:nvSpPr>
      <dsp:spPr>
        <a:xfrm>
          <a:off x="257062" y="1905019"/>
          <a:ext cx="91440" cy="2158781"/>
        </a:xfrm>
        <a:custGeom>
          <a:avLst/>
          <a:gdLst/>
          <a:ahLst/>
          <a:cxnLst/>
          <a:rect l="0" t="0" r="0" b="0"/>
          <a:pathLst>
            <a:path>
              <a:moveTo>
                <a:pt x="45720" y="0"/>
              </a:moveTo>
              <a:lnTo>
                <a:pt x="45720" y="2158781"/>
              </a:lnTo>
              <a:lnTo>
                <a:pt x="91280" y="21587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F54978-8842-4043-8B11-6A32E2A930B8}">
      <dsp:nvSpPr>
        <dsp:cNvPr id="0" name=""/>
        <dsp:cNvSpPr/>
      </dsp:nvSpPr>
      <dsp:spPr>
        <a:xfrm>
          <a:off x="348343" y="3728296"/>
          <a:ext cx="2226443" cy="67100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A la date de signature de la décision unilatérale de l’employeur</a:t>
          </a:r>
        </a:p>
      </dsp:txBody>
      <dsp:txXfrm>
        <a:off x="367996" y="3747949"/>
        <a:ext cx="2187137" cy="631703"/>
      </dsp:txXfrm>
    </dsp:sp>
    <dsp:sp modelId="{A9F3E28B-E46C-4741-940F-6DF2CDFAE6EA}">
      <dsp:nvSpPr>
        <dsp:cNvPr id="0" name=""/>
        <dsp:cNvSpPr/>
      </dsp:nvSpPr>
      <dsp:spPr>
        <a:xfrm>
          <a:off x="3410921" y="565586"/>
          <a:ext cx="2371276" cy="6445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dirty="0"/>
            <a:t>Jusqu’à 3000 € par an et par salarié exonéré de cotisations</a:t>
          </a:r>
        </a:p>
      </dsp:txBody>
      <dsp:txXfrm>
        <a:off x="3429798" y="584463"/>
        <a:ext cx="2333522" cy="606757"/>
      </dsp:txXfrm>
    </dsp:sp>
    <dsp:sp modelId="{B2C214CA-A092-47C4-A807-CD959A9A591B}">
      <dsp:nvSpPr>
        <dsp:cNvPr id="0" name=""/>
        <dsp:cNvSpPr/>
      </dsp:nvSpPr>
      <dsp:spPr>
        <a:xfrm>
          <a:off x="3392543" y="1512393"/>
          <a:ext cx="2380585" cy="70727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dirty="0"/>
            <a:t>Jusqu’à 6000 € dans les cas suivants</a:t>
          </a:r>
        </a:p>
      </dsp:txBody>
      <dsp:txXfrm>
        <a:off x="3413258" y="1533108"/>
        <a:ext cx="2339155" cy="665845"/>
      </dsp:txXfrm>
    </dsp:sp>
    <dsp:sp modelId="{F665C06B-7D9F-4C8D-B924-E466A7722EBF}">
      <dsp:nvSpPr>
        <dsp:cNvPr id="0" name=""/>
        <dsp:cNvSpPr/>
      </dsp:nvSpPr>
      <dsp:spPr>
        <a:xfrm>
          <a:off x="3630602" y="2219669"/>
          <a:ext cx="126226" cy="534825"/>
        </a:xfrm>
        <a:custGeom>
          <a:avLst/>
          <a:gdLst/>
          <a:ahLst/>
          <a:cxnLst/>
          <a:rect l="0" t="0" r="0" b="0"/>
          <a:pathLst>
            <a:path>
              <a:moveTo>
                <a:pt x="0" y="0"/>
              </a:moveTo>
              <a:lnTo>
                <a:pt x="0" y="534825"/>
              </a:lnTo>
              <a:lnTo>
                <a:pt x="126226" y="5348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8DF114-8CB5-45EA-9A02-33296BBEAF33}">
      <dsp:nvSpPr>
        <dsp:cNvPr id="0" name=""/>
        <dsp:cNvSpPr/>
      </dsp:nvSpPr>
      <dsp:spPr>
        <a:xfrm>
          <a:off x="3756829" y="2404533"/>
          <a:ext cx="2722616" cy="69992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Entreprises avec accord de participation et dispositif d’intéressement </a:t>
          </a:r>
        </a:p>
      </dsp:txBody>
      <dsp:txXfrm>
        <a:off x="3777329" y="2425033"/>
        <a:ext cx="2681616" cy="658921"/>
      </dsp:txXfrm>
    </dsp:sp>
    <dsp:sp modelId="{185D02C1-1A45-4673-8EE9-D8195E155915}">
      <dsp:nvSpPr>
        <dsp:cNvPr id="0" name=""/>
        <dsp:cNvSpPr/>
      </dsp:nvSpPr>
      <dsp:spPr>
        <a:xfrm>
          <a:off x="3630602" y="2219669"/>
          <a:ext cx="126551" cy="1468785"/>
        </a:xfrm>
        <a:custGeom>
          <a:avLst/>
          <a:gdLst/>
          <a:ahLst/>
          <a:cxnLst/>
          <a:rect l="0" t="0" r="0" b="0"/>
          <a:pathLst>
            <a:path>
              <a:moveTo>
                <a:pt x="0" y="0"/>
              </a:moveTo>
              <a:lnTo>
                <a:pt x="0" y="1468785"/>
              </a:lnTo>
              <a:lnTo>
                <a:pt x="126551" y="14687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567726-57DC-4C60-9F62-2B2A575FFF93}">
      <dsp:nvSpPr>
        <dsp:cNvPr id="0" name=""/>
        <dsp:cNvSpPr/>
      </dsp:nvSpPr>
      <dsp:spPr>
        <a:xfrm>
          <a:off x="3757153" y="3228766"/>
          <a:ext cx="2761945" cy="919375"/>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Associations ou fondations reconnues d’utilité publique ou d’intérêt général et, à ce titre, habilitées à recevoir des dons ouvrant droit à réduction d’impôt ;</a:t>
          </a:r>
        </a:p>
      </dsp:txBody>
      <dsp:txXfrm>
        <a:off x="3784081" y="3255694"/>
        <a:ext cx="2708089" cy="865519"/>
      </dsp:txXfrm>
    </dsp:sp>
    <dsp:sp modelId="{93328512-B9FD-4B70-8759-06C16AABEE7E}">
      <dsp:nvSpPr>
        <dsp:cNvPr id="0" name=""/>
        <dsp:cNvSpPr/>
      </dsp:nvSpPr>
      <dsp:spPr>
        <a:xfrm>
          <a:off x="3630602" y="2219669"/>
          <a:ext cx="126551" cy="2422077"/>
        </a:xfrm>
        <a:custGeom>
          <a:avLst/>
          <a:gdLst/>
          <a:ahLst/>
          <a:cxnLst/>
          <a:rect l="0" t="0" r="0" b="0"/>
          <a:pathLst>
            <a:path>
              <a:moveTo>
                <a:pt x="0" y="0"/>
              </a:moveTo>
              <a:lnTo>
                <a:pt x="0" y="2422077"/>
              </a:lnTo>
              <a:lnTo>
                <a:pt x="126551" y="24220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08C740-354A-4AA0-B161-024713500FCF}">
      <dsp:nvSpPr>
        <dsp:cNvPr id="0" name=""/>
        <dsp:cNvSpPr/>
      </dsp:nvSpPr>
      <dsp:spPr>
        <a:xfrm>
          <a:off x="3757153" y="4228156"/>
          <a:ext cx="2827900" cy="82718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Entreprises de services d’aide par le travail (ESAT) au titre des primes versées aux travailleurs en situation de handicap.</a:t>
          </a:r>
        </a:p>
      </dsp:txBody>
      <dsp:txXfrm>
        <a:off x="3781380" y="4252383"/>
        <a:ext cx="2779446" cy="778726"/>
      </dsp:txXfrm>
    </dsp:sp>
    <dsp:sp modelId="{D1C20270-87D0-4AAA-B7E0-33988513B20F}">
      <dsp:nvSpPr>
        <dsp:cNvPr id="0" name=""/>
        <dsp:cNvSpPr/>
      </dsp:nvSpPr>
      <dsp:spPr>
        <a:xfrm>
          <a:off x="7051480" y="532937"/>
          <a:ext cx="1503882" cy="12209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dirty="0"/>
            <a:t>Versement possible avec effet rétroactif du 01/07/2022 au 31/12/2023</a:t>
          </a:r>
        </a:p>
      </dsp:txBody>
      <dsp:txXfrm>
        <a:off x="7087239" y="568696"/>
        <a:ext cx="1432364" cy="1149393"/>
      </dsp:txXfrm>
    </dsp:sp>
    <dsp:sp modelId="{09507664-A565-46B6-BC4C-D99476D7B332}">
      <dsp:nvSpPr>
        <dsp:cNvPr id="0" name=""/>
        <dsp:cNvSpPr/>
      </dsp:nvSpPr>
      <dsp:spPr>
        <a:xfrm>
          <a:off x="7201868" y="1753849"/>
          <a:ext cx="313234" cy="624103"/>
        </a:xfrm>
        <a:custGeom>
          <a:avLst/>
          <a:gdLst/>
          <a:ahLst/>
          <a:cxnLst/>
          <a:rect l="0" t="0" r="0" b="0"/>
          <a:pathLst>
            <a:path>
              <a:moveTo>
                <a:pt x="0" y="0"/>
              </a:moveTo>
              <a:lnTo>
                <a:pt x="0" y="624103"/>
              </a:lnTo>
              <a:lnTo>
                <a:pt x="313234" y="6241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15CBF9-1761-4511-A12E-25459F085B6B}">
      <dsp:nvSpPr>
        <dsp:cNvPr id="0" name=""/>
        <dsp:cNvSpPr/>
      </dsp:nvSpPr>
      <dsp:spPr>
        <a:xfrm>
          <a:off x="7515103" y="1999117"/>
          <a:ext cx="1897021" cy="75767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fr-FR" sz="1200" kern="1200" dirty="0"/>
            <a:t>En une ou plusieurs fois dans la limite d’une fois par trimestre</a:t>
          </a:r>
        </a:p>
      </dsp:txBody>
      <dsp:txXfrm>
        <a:off x="7537294" y="2021308"/>
        <a:ext cx="1852639" cy="713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55F29-454B-4071-A919-2A46ADD69581}">
      <dsp:nvSpPr>
        <dsp:cNvPr id="0" name=""/>
        <dsp:cNvSpPr/>
      </dsp:nvSpPr>
      <dsp:spPr>
        <a:xfrm>
          <a:off x="1354666" y="0"/>
          <a:ext cx="5418667" cy="541866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1ED0FA-0FA4-41A1-BC60-5CEDD9A0DA71}">
      <dsp:nvSpPr>
        <dsp:cNvPr id="0" name=""/>
        <dsp:cNvSpPr/>
      </dsp:nvSpPr>
      <dsp:spPr>
        <a:xfrm>
          <a:off x="1869439" y="51477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Rémunération</a:t>
          </a:r>
        </a:p>
      </dsp:txBody>
      <dsp:txXfrm>
        <a:off x="1972601" y="617935"/>
        <a:ext cx="1906956" cy="1906956"/>
      </dsp:txXfrm>
    </dsp:sp>
    <dsp:sp modelId="{570A7304-EFBB-4265-A285-EEC8E16CBB37}">
      <dsp:nvSpPr>
        <dsp:cNvPr id="0" name=""/>
        <dsp:cNvSpPr/>
      </dsp:nvSpPr>
      <dsp:spPr>
        <a:xfrm>
          <a:off x="4145280" y="51477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Niveau de classification</a:t>
          </a:r>
        </a:p>
      </dsp:txBody>
      <dsp:txXfrm>
        <a:off x="4248442" y="617935"/>
        <a:ext cx="1906956" cy="1906956"/>
      </dsp:txXfrm>
    </dsp:sp>
    <dsp:sp modelId="{3722B52C-CA78-486D-ABAA-B7068FF29FFE}">
      <dsp:nvSpPr>
        <dsp:cNvPr id="0" name=""/>
        <dsp:cNvSpPr/>
      </dsp:nvSpPr>
      <dsp:spPr>
        <a:xfrm>
          <a:off x="1869439" y="279061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Ancienneté</a:t>
          </a:r>
        </a:p>
      </dsp:txBody>
      <dsp:txXfrm>
        <a:off x="1972601" y="2893775"/>
        <a:ext cx="1906956" cy="1906956"/>
      </dsp:txXfrm>
    </dsp:sp>
    <dsp:sp modelId="{B32A2260-15D6-481C-895A-A6DFADB3361C}">
      <dsp:nvSpPr>
        <dsp:cNvPr id="0" name=""/>
        <dsp:cNvSpPr/>
      </dsp:nvSpPr>
      <dsp:spPr>
        <a:xfrm>
          <a:off x="4145280" y="279061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Durée de présence effective pendant l’année</a:t>
          </a:r>
        </a:p>
      </dsp:txBody>
      <dsp:txXfrm>
        <a:off x="4248442" y="2893775"/>
        <a:ext cx="1906956" cy="1906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E8A14-CAA8-4A85-9F43-7D0B11D295BD}">
      <dsp:nvSpPr>
        <dsp:cNvPr id="0" name=""/>
        <dsp:cNvSpPr/>
      </dsp:nvSpPr>
      <dsp:spPr>
        <a:xfrm>
          <a:off x="-2726055" y="-422893"/>
          <a:ext cx="3273073" cy="3273073"/>
        </a:xfrm>
        <a:prstGeom prst="blockArc">
          <a:avLst>
            <a:gd name="adj1" fmla="val 18900000"/>
            <a:gd name="adj2" fmla="val 2700000"/>
            <a:gd name="adj3" fmla="val 66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399F73-D8C6-4944-831A-C35037E64A0E}">
      <dsp:nvSpPr>
        <dsp:cNvPr id="0" name=""/>
        <dsp:cNvSpPr/>
      </dsp:nvSpPr>
      <dsp:spPr>
        <a:xfrm>
          <a:off x="446196" y="346762"/>
          <a:ext cx="5013112" cy="6934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408" tIns="58420" rIns="58420" bIns="58420" numCol="1" spcCol="1270" anchor="ctr" anchorCtr="0">
          <a:noAutofit/>
        </a:bodyPr>
        <a:lstStyle/>
        <a:p>
          <a:pPr marL="0" lvl="0" indent="0" algn="l" defTabSz="1022350">
            <a:lnSpc>
              <a:spcPct val="90000"/>
            </a:lnSpc>
            <a:spcBef>
              <a:spcPct val="0"/>
            </a:spcBef>
            <a:spcAft>
              <a:spcPct val="35000"/>
            </a:spcAft>
            <a:buNone/>
          </a:pPr>
          <a:r>
            <a:rPr lang="fr-FR" sz="2300" kern="1200" dirty="0"/>
            <a:t>Accord d’entreprise ou de groupe</a:t>
          </a:r>
        </a:p>
      </dsp:txBody>
      <dsp:txXfrm>
        <a:off x="446196" y="346762"/>
        <a:ext cx="5013112" cy="693427"/>
      </dsp:txXfrm>
    </dsp:sp>
    <dsp:sp modelId="{B663F081-0675-44EC-81BD-F7368587CB9B}">
      <dsp:nvSpPr>
        <dsp:cNvPr id="0" name=""/>
        <dsp:cNvSpPr/>
      </dsp:nvSpPr>
      <dsp:spPr>
        <a:xfrm>
          <a:off x="12803" y="260083"/>
          <a:ext cx="866784" cy="86678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5C6D58-E2D3-477E-96C6-7FFA4577DB52}">
      <dsp:nvSpPr>
        <dsp:cNvPr id="0" name=""/>
        <dsp:cNvSpPr/>
      </dsp:nvSpPr>
      <dsp:spPr>
        <a:xfrm>
          <a:off x="446196" y="1387097"/>
          <a:ext cx="5013112" cy="6934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408" tIns="58420" rIns="58420" bIns="58420" numCol="1" spcCol="1270" anchor="ctr" anchorCtr="0">
          <a:noAutofit/>
        </a:bodyPr>
        <a:lstStyle/>
        <a:p>
          <a:pPr marL="0" lvl="0" indent="0" algn="l" defTabSz="1022350">
            <a:lnSpc>
              <a:spcPct val="90000"/>
            </a:lnSpc>
            <a:spcBef>
              <a:spcPct val="0"/>
            </a:spcBef>
            <a:spcAft>
              <a:spcPct val="35000"/>
            </a:spcAft>
            <a:buNone/>
          </a:pPr>
          <a:r>
            <a:rPr lang="fr-FR" sz="2300" kern="1200" dirty="0"/>
            <a:t>Décision unilatérale de l’employeur</a:t>
          </a:r>
        </a:p>
      </dsp:txBody>
      <dsp:txXfrm>
        <a:off x="446196" y="1387097"/>
        <a:ext cx="5013112" cy="693427"/>
      </dsp:txXfrm>
    </dsp:sp>
    <dsp:sp modelId="{5D6207A0-71FB-46E3-9D7D-4349ADBA9CBB}">
      <dsp:nvSpPr>
        <dsp:cNvPr id="0" name=""/>
        <dsp:cNvSpPr/>
      </dsp:nvSpPr>
      <dsp:spPr>
        <a:xfrm>
          <a:off x="12803" y="1300419"/>
          <a:ext cx="866784" cy="86678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BB651C5-239C-481D-B679-C1853F3D7869}" type="datetime1">
              <a:rPr lang="fr-FR" smtClean="0"/>
              <a:t>05/09/2022</a:t>
            </a:fld>
            <a:endParaRPr lang="fr-FR" dirty="0"/>
          </a:p>
        </p:txBody>
      </p:sp>
      <p:sp>
        <p:nvSpPr>
          <p:cNvPr id="4" name="Espace réservé du pied de page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fr-FR" smtClean="0"/>
              <a:t>‹N°›</a:t>
            </a:fld>
            <a:endParaRPr lang="fr-FR"/>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3F468-A24C-40BA-9BA0-927B9D8CEF08}" type="datetime1">
              <a:rPr lang="fr-FR" smtClean="0"/>
              <a:pPr/>
              <a:t>05/09/2022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fr-FR" noProof="0" smtClean="0"/>
              <a:t>‹N°›</a:t>
            </a:fld>
            <a:endParaRPr lang="fr-FR"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8530193B-564F-4854-8A52-728F3FB19C85}" type="slidenum">
              <a:rPr lang="fr-FR" smtClean="0"/>
              <a:t>1</a:t>
            </a:fld>
            <a:endParaRPr lang="fr-FR"/>
          </a:p>
        </p:txBody>
      </p:sp>
    </p:spTree>
    <p:extLst>
      <p:ext uri="{BB962C8B-B14F-4D97-AF65-F5344CB8AC3E}">
        <p14:creationId xmlns:p14="http://schemas.microsoft.com/office/powerpoint/2010/main" val="295227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8530193B-564F-4854-8A52-728F3FB19C85}" type="slidenum">
              <a:rPr lang="fr-FR" smtClean="0"/>
              <a:t>2</a:t>
            </a:fld>
            <a:endParaRPr lang="fr-FR"/>
          </a:p>
        </p:txBody>
      </p:sp>
    </p:spTree>
    <p:extLst>
      <p:ext uri="{BB962C8B-B14F-4D97-AF65-F5344CB8AC3E}">
        <p14:creationId xmlns:p14="http://schemas.microsoft.com/office/powerpoint/2010/main" val="396649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8530193B-564F-4854-8A52-728F3FB19C85}" type="slidenum">
              <a:rPr lang="fr-FR" smtClean="0"/>
              <a:t>3</a:t>
            </a:fld>
            <a:endParaRPr lang="fr-FR"/>
          </a:p>
        </p:txBody>
      </p:sp>
    </p:spTree>
    <p:extLst>
      <p:ext uri="{BB962C8B-B14F-4D97-AF65-F5344CB8AC3E}">
        <p14:creationId xmlns:p14="http://schemas.microsoft.com/office/powerpoint/2010/main" val="242687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8530193B-564F-4854-8A52-728F3FB19C85}" type="slidenum">
              <a:rPr lang="fr-FR" smtClean="0"/>
              <a:t>4</a:t>
            </a:fld>
            <a:endParaRPr lang="fr-FR"/>
          </a:p>
        </p:txBody>
      </p:sp>
    </p:spTree>
    <p:extLst>
      <p:ext uri="{BB962C8B-B14F-4D97-AF65-F5344CB8AC3E}">
        <p14:creationId xmlns:p14="http://schemas.microsoft.com/office/powerpoint/2010/main" val="1651716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a:t>Insérez ou glissez-déplacez 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360000" rIns="252000" bIns="180000" rtlCol="0" anchor="t">
            <a:noAutofit/>
          </a:bodyPr>
          <a:lstStyle>
            <a:lvl1pPr algn="r">
              <a:defRPr lang="en-ZA" sz="4000" b="1" spc="-300" dirty="0"/>
            </a:lvl1pPr>
          </a:lstStyle>
          <a:p>
            <a:pPr lvl="0" algn="r" rtl="0"/>
            <a:r>
              <a:rPr lang="fr-FR" noProof="0" dirty="0"/>
              <a:t>Cliquez pour modifier le titre de la présentation</a:t>
            </a:r>
          </a:p>
        </p:txBody>
      </p:sp>
      <p:sp>
        <p:nvSpPr>
          <p:cNvPr id="3" name="Sous-titr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rtl="0"/>
            <a:r>
              <a:rPr lang="fr-FR" noProof="0"/>
              <a:t>Modifiez le style des sous-titres du masque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7" name="Sous-titr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1512000"/>
            <a:ext cx="5472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texte 4">
            <a:extLst>
              <a:ext uri="{FF2B5EF4-FFF2-40B4-BE49-F238E27FC236}">
                <a16:creationId xmlns:a16="http://schemas.microsoft.com/office/drawing/2014/main" id="{7867C73D-EE16-41D1-B7CE-A35C765E3B8D}"/>
              </a:ext>
            </a:extLst>
          </p:cNvPr>
          <p:cNvSpPr>
            <a:spLocks noGrp="1"/>
          </p:cNvSpPr>
          <p:nvPr>
            <p:ph type="body" sz="quarter" idx="12" hasCustomPrompt="1"/>
          </p:nvPr>
        </p:nvSpPr>
        <p:spPr>
          <a:xfrm>
            <a:off x="6299887" y="1511250"/>
            <a:ext cx="5472113" cy="468000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pPr rtl="0"/>
            <a:r>
              <a:rPr lang="fr-FR" noProof="0"/>
              <a:t>Ajouter un pied de page</a:t>
            </a:r>
          </a:p>
        </p:txBody>
      </p:sp>
      <p:sp>
        <p:nvSpPr>
          <p:cNvPr id="5" name="Espace réservé du numéro de diapositive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9" name="Sous-titr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3600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4301550" y="1511476"/>
            <a:ext cx="3600450" cy="4679249"/>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1" name="Espace réservé du texte 5">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8171550" y="1511475"/>
            <a:ext cx="3600450"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6D4BCA97-F31B-451D-82F8-6E000DF2118A}"/>
              </a:ext>
            </a:extLst>
          </p:cNvPr>
          <p:cNvSpPr>
            <a:spLocks noGrp="1"/>
          </p:cNvSpPr>
          <p:nvPr>
            <p:ph type="ftr" sz="quarter" idx="14"/>
          </p:nvPr>
        </p:nvSpPr>
        <p:spPr/>
        <p:txBody>
          <a:bodyPr rtlCol="0"/>
          <a:lstStyle/>
          <a:p>
            <a:pPr rtl="0"/>
            <a:r>
              <a:rPr lang="fr-FR" noProof="0"/>
              <a:t>Ajouter un pied de page</a:t>
            </a:r>
          </a:p>
        </p:txBody>
      </p:sp>
      <p:sp>
        <p:nvSpPr>
          <p:cNvPr id="6" name="Espace réservé du numéro de diapositive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10" name="Sous-titr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2160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412" y="1512000"/>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3" name="Espace réservé du texte 5">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1412" y="1512000"/>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5" name="Espace réservé du texte 6">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6412" y="1507535"/>
            <a:ext cx="2160588" cy="4679250"/>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7" name="Espace réservé du texte 7">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11412" y="1507535"/>
            <a:ext cx="2160588" cy="4683715"/>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2D09234E-176D-4BBF-9391-7B6F018C51AB}"/>
              </a:ext>
            </a:extLst>
          </p:cNvPr>
          <p:cNvSpPr>
            <a:spLocks noGrp="1"/>
          </p:cNvSpPr>
          <p:nvPr>
            <p:ph type="ftr" sz="quarter" idx="16"/>
          </p:nvPr>
        </p:nvSpPr>
        <p:spPr/>
        <p:txBody>
          <a:bodyPr rtlCol="0"/>
          <a:lstStyle/>
          <a:p>
            <a:pPr rtl="0"/>
            <a:r>
              <a:rPr lang="fr-FR" noProof="0"/>
              <a:t>Ajouter un pied de page</a:t>
            </a:r>
          </a:p>
        </p:txBody>
      </p:sp>
      <p:sp>
        <p:nvSpPr>
          <p:cNvPr id="6" name="Espace réservé du numéro de diapositive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5" name="Sous-titr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pied de page 2">
            <a:extLst>
              <a:ext uri="{FF2B5EF4-FFF2-40B4-BE49-F238E27FC236}">
                <a16:creationId xmlns:a16="http://schemas.microsoft.com/office/drawing/2014/main" id="{08CCB8C2-B6A2-4C69-8D3A-57420A034BA4}"/>
              </a:ext>
            </a:extLst>
          </p:cNvPr>
          <p:cNvSpPr>
            <a:spLocks noGrp="1"/>
          </p:cNvSpPr>
          <p:nvPr>
            <p:ph type="ftr" sz="quarter" idx="12"/>
          </p:nvPr>
        </p:nvSpPr>
        <p:spPr/>
        <p:txBody>
          <a:bodyPr rtlCol="0"/>
          <a:lstStyle/>
          <a:p>
            <a:pPr rtl="0"/>
            <a:r>
              <a:rPr lang="fr-FR" noProof="0"/>
              <a:t>Ajouter un pied de page</a:t>
            </a:r>
          </a:p>
        </p:txBody>
      </p:sp>
      <p:sp>
        <p:nvSpPr>
          <p:cNvPr id="4" name="Espace réservé du numéro de diapositive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6D0504D-4610-4E9E-A2DB-8B701F044BBC}"/>
              </a:ext>
            </a:extLst>
          </p:cNvPr>
          <p:cNvSpPr>
            <a:spLocks noGrp="1"/>
          </p:cNvSpPr>
          <p:nvPr>
            <p:ph type="ftr" sz="quarter" idx="12"/>
          </p:nvPr>
        </p:nvSpPr>
        <p:spPr/>
        <p:txBody>
          <a:bodyPr rtlCol="0"/>
          <a:lstStyle/>
          <a:p>
            <a:pPr rtl="0"/>
            <a:r>
              <a:rPr lang="fr-FR" noProof="0"/>
              <a:t>Ajouter un pied de page</a:t>
            </a:r>
          </a:p>
        </p:txBody>
      </p:sp>
      <p:sp>
        <p:nvSpPr>
          <p:cNvPr id="3" name="Espace réservé du numéro de diapositive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rtlCol="0"/>
          <a:lstStyle/>
          <a:p>
            <a:pPr rtl="0"/>
            <a:fld id="{19B51A1E-902D-48AF-9020-955120F399B6}" type="slidenum">
              <a:rPr lang="fr-FR" noProof="0" smtClean="0"/>
              <a:pPr rtl="0"/>
              <a:t>‹N°›</a:t>
            </a:fld>
            <a:endParaRPr lang="fr-FR" noProof="0"/>
          </a:p>
        </p:txBody>
      </p:sp>
      <p:sp>
        <p:nvSpPr>
          <p:cNvPr id="4" name="Titre 3">
            <a:extLst>
              <a:ext uri="{FF2B5EF4-FFF2-40B4-BE49-F238E27FC236}">
                <a16:creationId xmlns:a16="http://schemas.microsoft.com/office/drawing/2014/main" id="{90694D9D-C633-4D52-965E-E5BBD9883037}"/>
              </a:ext>
            </a:extLst>
          </p:cNvPr>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113976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séparation 1">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a:t>
            </a:r>
            <a:br>
              <a:rPr lang="fr-FR" noProof="0" dirty="0"/>
            </a:br>
            <a:r>
              <a:rPr lang="fr-FR" noProof="0" dirty="0"/>
              <a:t>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324000" rIns="252000" bIns="180000" rtlCol="0" anchor="t">
            <a:noAutofit/>
          </a:bodyPr>
          <a:lstStyle>
            <a:lvl1pPr algn="r">
              <a:defRPr lang="en-ZA" sz="4800" b="1" spc="-300" dirty="0"/>
            </a:lvl1pPr>
          </a:lstStyle>
          <a:p>
            <a:pPr lvl="0" algn="r" rtl="0"/>
            <a:r>
              <a:rPr lang="fr-FR" noProof="0" dirty="0"/>
              <a:t>Cliquez pour modifier le séparateur de section</a:t>
            </a:r>
          </a:p>
        </p:txBody>
      </p:sp>
      <p:sp>
        <p:nvSpPr>
          <p:cNvPr id="7" name="Sous-titr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rtlCol="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rtl="0"/>
            <a:r>
              <a:rPr lang="fr-FR" noProof="0"/>
              <a:t>Modifiez le style des sous-titres du masque</a:t>
            </a:r>
          </a:p>
        </p:txBody>
      </p:sp>
      <p:sp>
        <p:nvSpPr>
          <p:cNvPr id="4" name="Espace réservé du pied de page 3">
            <a:extLst>
              <a:ext uri="{FF2B5EF4-FFF2-40B4-BE49-F238E27FC236}">
                <a16:creationId xmlns:a16="http://schemas.microsoft.com/office/drawing/2014/main" id="{6816FE98-6A12-44EC-8485-8B5EFABDF9B2}"/>
              </a:ext>
            </a:extLst>
          </p:cNvPr>
          <p:cNvSpPr>
            <a:spLocks noGrp="1"/>
          </p:cNvSpPr>
          <p:nvPr>
            <p:ph type="ftr" sz="quarter" idx="11"/>
          </p:nvPr>
        </p:nvSpPr>
        <p:spPr/>
        <p:txBody>
          <a:bodyPr rtlCol="0"/>
          <a:lstStyle/>
          <a:p>
            <a:pPr rtl="0"/>
            <a:r>
              <a:rPr lang="fr-FR" noProof="0"/>
              <a:t>Ajouter un pied de page</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243715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éparation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a:t>
            </a:r>
            <a:br>
              <a:rPr lang="fr-FR" noProof="0" dirty="0"/>
            </a:br>
            <a:r>
              <a:rPr lang="fr-FR" noProof="0" dirty="0"/>
              <a:t>votre photo ici</a:t>
            </a:r>
          </a:p>
        </p:txBody>
      </p:sp>
      <p:sp>
        <p:nvSpPr>
          <p:cNvPr id="3" name="Titr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rtlCol="0"/>
          <a:lstStyle>
            <a:lvl1pPr>
              <a:defRPr sz="4800" b="1" spc="-300">
                <a:solidFill>
                  <a:schemeClr val="tx1">
                    <a:lumMod val="75000"/>
                    <a:lumOff val="25000"/>
                  </a:schemeClr>
                </a:solidFill>
                <a:latin typeface="+mj-lt"/>
              </a:defRPr>
            </a:lvl1pPr>
          </a:lstStyle>
          <a:p>
            <a:pPr rtl="0"/>
            <a:r>
              <a:rPr lang="fr-FR" noProof="0" dirty="0"/>
              <a:t>Cliquez pour modifier le séparateur de section</a:t>
            </a:r>
          </a:p>
        </p:txBody>
      </p:sp>
      <p:sp>
        <p:nvSpPr>
          <p:cNvPr id="7" name="Sous-titr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rtlCol="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rtl="0"/>
            <a:r>
              <a:rPr lang="fr-FR" noProof="0" dirty="0"/>
              <a:t>Modifiez le style des sous-titres du masque</a:t>
            </a:r>
          </a:p>
        </p:txBody>
      </p:sp>
      <p:sp>
        <p:nvSpPr>
          <p:cNvPr id="4" name="Espace réservé du pied de page 3">
            <a:extLst>
              <a:ext uri="{FF2B5EF4-FFF2-40B4-BE49-F238E27FC236}">
                <a16:creationId xmlns:a16="http://schemas.microsoft.com/office/drawing/2014/main" id="{6816FE98-6A12-44EC-8485-8B5EFABDF9B2}"/>
              </a:ext>
            </a:extLst>
          </p:cNvPr>
          <p:cNvSpPr>
            <a:spLocks noGrp="1"/>
          </p:cNvSpPr>
          <p:nvPr>
            <p:ph type="ftr" sz="quarter" idx="11"/>
          </p:nvPr>
        </p:nvSpPr>
        <p:spPr/>
        <p:txBody>
          <a:bodyPr rtlCol="0"/>
          <a:lstStyle/>
          <a:p>
            <a:pPr rtl="0"/>
            <a:r>
              <a:rPr lang="fr-FR" noProof="0"/>
              <a:t>Ajouter un pied de page</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rtlCol="0"/>
          <a:lstStyle/>
          <a:p>
            <a:pPr rtl="0"/>
            <a:fld id="{19B51A1E-902D-48AF-9020-955120F399B6}" type="slidenum">
              <a:rPr lang="fr-FR" noProof="0" smtClean="0"/>
              <a:pPr rtl="0"/>
              <a:t>‹N°›</a:t>
            </a:fld>
            <a:endParaRPr lang="fr-FR"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position Texte Image 1">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votre photo</a:t>
            </a:r>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rtlCol="0"/>
          <a:lstStyle>
            <a:lvl1pPr algn="r">
              <a:defRPr sz="3600" b="1" spc="-300">
                <a:solidFill>
                  <a:schemeClr val="tx1">
                    <a:lumMod val="75000"/>
                    <a:lumOff val="25000"/>
                  </a:schemeClr>
                </a:solidFill>
              </a:defRPr>
            </a:lvl1pPr>
          </a:lstStyle>
          <a:p>
            <a:pPr rtl="0"/>
            <a:r>
              <a:rPr lang="fr-FR" noProof="0" dirty="0"/>
              <a:t>Modifier le titre de la page</a:t>
            </a:r>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rtlCol="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2668686"/>
            <a:ext cx="5472000" cy="2999426"/>
          </a:xfrm>
        </p:spPr>
        <p:txBody>
          <a:bodyPr rtlCol="0"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pPr rtl="0"/>
            <a:r>
              <a:rPr lang="fr-FR" noProof="0"/>
              <a:t>Ajouter un pied de page</a:t>
            </a:r>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Image du texte 2">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rtlCol="0" anchor="t"/>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a:t>Insérez ou glissez-déplacez votre photo</a:t>
            </a:r>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rtlCol="0"/>
          <a:lstStyle>
            <a:lvl1pPr algn="l">
              <a:defRPr sz="4800" b="1" spc="-300">
                <a:solidFill>
                  <a:schemeClr val="tx1">
                    <a:lumMod val="75000"/>
                    <a:lumOff val="25000"/>
                  </a:schemeClr>
                </a:solidFill>
              </a:defRPr>
            </a:lvl1pPr>
          </a:lstStyle>
          <a:p>
            <a:pPr rtl="0"/>
            <a:r>
              <a:rPr lang="fr-FR" noProof="0" dirty="0"/>
              <a:t>Cliquez pour modifier le titre de la page</a:t>
            </a:r>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rtlCol="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288000" y="3763648"/>
            <a:ext cx="5472000" cy="2428351"/>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pPr rtl="0"/>
            <a:r>
              <a:rPr lang="fr-FR" noProof="0"/>
              <a:t>Ajouter un pied de page</a:t>
            </a:r>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noProof="0"/>
          </a:p>
        </p:txBody>
      </p:sp>
    </p:spTree>
    <p:extLst>
      <p:ext uri="{BB962C8B-B14F-4D97-AF65-F5344CB8AC3E}">
        <p14:creationId xmlns:p14="http://schemas.microsoft.com/office/powerpoint/2010/main" val="38438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9" name="Sous-titr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e comparaison gauche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515834"/>
            <a:ext cx="5472000" cy="360000"/>
          </a:xfrm>
        </p:spPr>
        <p:txBody>
          <a:bodyPr rtlCol="0"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023668"/>
            <a:ext cx="5472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2" name="Espace réservé de comparaison gauche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300000" y="1516359"/>
            <a:ext cx="5472000" cy="358775"/>
          </a:xfrm>
        </p:spPr>
        <p:txBody>
          <a:bodyPr rtlCol="0"/>
          <a:lstStyle>
            <a:lvl1pPr marL="0" indent="0">
              <a:buNone/>
              <a:defRPr sz="2400" b="1"/>
            </a:lvl1pPr>
          </a:lstStyle>
          <a:p>
            <a:pPr lvl="0" rtl="0"/>
            <a:r>
              <a:rPr lang="fr-FR" noProof="0"/>
              <a:t>Modifiez les styles du texte du masque</a:t>
            </a:r>
          </a:p>
        </p:txBody>
      </p:sp>
      <p:sp>
        <p:nvSpPr>
          <p:cNvPr id="8" name="Espace réservé du texte 4">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299887" y="2020359"/>
            <a:ext cx="5472113" cy="4170891"/>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a:extLst>
              <a:ext uri="{FF2B5EF4-FFF2-40B4-BE49-F238E27FC236}">
                <a16:creationId xmlns:a16="http://schemas.microsoft.com/office/drawing/2014/main" id="{646B8F99-FAB0-4B33-87ED-9FF46D11A907}"/>
              </a:ext>
            </a:extLst>
          </p:cNvPr>
          <p:cNvSpPr>
            <a:spLocks noGrp="1"/>
          </p:cNvSpPr>
          <p:nvPr>
            <p:ph type="ftr" sz="quarter" idx="14"/>
          </p:nvPr>
        </p:nvSpPr>
        <p:spPr/>
        <p:txBody>
          <a:bodyPr rtlCol="0"/>
          <a:lstStyle/>
          <a:p>
            <a:pPr rtl="0"/>
            <a:r>
              <a:rPr lang="fr-FR" noProof="0"/>
              <a:t>Ajouter un pied de page</a:t>
            </a:r>
          </a:p>
        </p:txBody>
      </p:sp>
      <p:sp>
        <p:nvSpPr>
          <p:cNvPr id="6" name="Espace réservé du numéro de diapositive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nde photo">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a:t>Insérez ou glissez-déplacez votre photo</a:t>
            </a:r>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rtlCol="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Entrez votre légende</a:t>
            </a:r>
          </a:p>
        </p:txBody>
      </p:sp>
      <p:sp>
        <p:nvSpPr>
          <p:cNvPr id="4" name="Espace réservé du pied de page 3">
            <a:extLst>
              <a:ext uri="{FF2B5EF4-FFF2-40B4-BE49-F238E27FC236}">
                <a16:creationId xmlns:a16="http://schemas.microsoft.com/office/drawing/2014/main" id="{57847F90-9DB6-4832-9EB7-393AADAE8B70}"/>
              </a:ext>
            </a:extLst>
          </p:cNvPr>
          <p:cNvSpPr>
            <a:spLocks noGrp="1"/>
          </p:cNvSpPr>
          <p:nvPr>
            <p:ph type="ftr" sz="quarter" idx="13"/>
          </p:nvPr>
        </p:nvSpPr>
        <p:spPr/>
        <p:txBody>
          <a:bodyPr rtlCol="0"/>
          <a:lstStyle/>
          <a:p>
            <a:pPr rtl="0"/>
            <a:r>
              <a:rPr lang="fr-FR" noProof="0"/>
              <a:t>Ajouter un pied de page</a:t>
            </a:r>
          </a:p>
        </p:txBody>
      </p:sp>
      <p:sp>
        <p:nvSpPr>
          <p:cNvPr id="2" name="Espace réservé du numéro de diapositive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rtlCol="0"/>
          <a:lstStyle/>
          <a:p>
            <a:pPr rtl="0"/>
            <a:fld id="{19B51A1E-902D-48AF-9020-955120F399B6}" type="slidenum">
              <a:rPr lang="fr-FR" noProof="0" smtClean="0"/>
              <a:pPr rtl="0"/>
              <a:t>‹N°›</a:t>
            </a:fld>
            <a:endParaRPr lang="fr-FR" noProof="0"/>
          </a:p>
        </p:txBody>
      </p:sp>
      <p:sp>
        <p:nvSpPr>
          <p:cNvPr id="5" name="Titre 4">
            <a:extLst>
              <a:ext uri="{FF2B5EF4-FFF2-40B4-BE49-F238E27FC236}">
                <a16:creationId xmlns:a16="http://schemas.microsoft.com/office/drawing/2014/main" id="{7F8E7C83-06D7-4C5B-85B7-0E5713B4FAB3}"/>
              </a:ext>
            </a:extLst>
          </p:cNvPr>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rci de votre attention">
    <p:bg>
      <p:bgPr>
        <a:solidFill>
          <a:schemeClr val="bg1">
            <a:lumMod val="95000"/>
          </a:schemeClr>
        </a:solidFill>
        <a:effectLst/>
      </p:bgPr>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fr-FR" noProof="0" dirty="0"/>
              <a:t>Insérez ou glissez-déplacez votre photo ici</a:t>
            </a:r>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08000" tIns="108000" rIns="252000" bIns="180000" rtlCol="0" anchor="t">
            <a:noAutofit/>
          </a:bodyPr>
          <a:lstStyle>
            <a:lvl1pPr algn="r">
              <a:lnSpc>
                <a:spcPct val="70000"/>
              </a:lnSpc>
              <a:defRPr lang="en-ZA" sz="4000" b="1" spc="-300" dirty="0"/>
            </a:lvl1pPr>
          </a:lstStyle>
          <a:p>
            <a:pPr lvl="0" algn="r" rtl="0"/>
            <a:r>
              <a:rPr lang="fr-FR" noProof="0" dirty="0"/>
              <a:t>Merci de votre attention</a:t>
            </a:r>
          </a:p>
        </p:txBody>
      </p:sp>
      <p:sp>
        <p:nvSpPr>
          <p:cNvPr id="9" name="Espace réservé du texte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Nom complet</a:t>
            </a:r>
          </a:p>
        </p:txBody>
      </p:sp>
      <p:sp>
        <p:nvSpPr>
          <p:cNvPr id="10" name="Espace réservé du texte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Numéro de téléphone</a:t>
            </a:r>
          </a:p>
        </p:txBody>
      </p:sp>
      <p:sp>
        <p:nvSpPr>
          <p:cNvPr id="11" name="Espace réservé du texte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Poignée E-mail ou Réseaux sociaux</a:t>
            </a:r>
          </a:p>
        </p:txBody>
      </p:sp>
      <p:sp>
        <p:nvSpPr>
          <p:cNvPr id="12" name="Espace réservé du texte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Site web de l’entreprise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204966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rtlCol="0"/>
          <a:lstStyle>
            <a:lvl1pPr>
              <a:defRPr>
                <a:solidFill>
                  <a:schemeClr val="tx1">
                    <a:lumMod val="75000"/>
                    <a:lumOff val="25000"/>
                  </a:schemeClr>
                </a:solidFill>
              </a:defRPr>
            </a:lvl1pPr>
          </a:lstStyle>
          <a:p>
            <a:pPr rtl="0"/>
            <a:r>
              <a:rPr lang="fr-FR" noProof="0"/>
              <a:t>Cliquez pour modifier le titre de la page</a:t>
            </a:r>
          </a:p>
        </p:txBody>
      </p:sp>
      <p:sp>
        <p:nvSpPr>
          <p:cNvPr id="7" name="Sous-titr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rtlCol="0"/>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a:t>Sous-titre</a:t>
            </a:r>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pied de page 3">
            <a:extLst>
              <a:ext uri="{FF2B5EF4-FFF2-40B4-BE49-F238E27FC236}">
                <a16:creationId xmlns:a16="http://schemas.microsoft.com/office/drawing/2014/main" id="{E8FE0EB3-0FF4-4285-B9D3-90A5751B7BBF}"/>
              </a:ext>
            </a:extLst>
          </p:cNvPr>
          <p:cNvSpPr>
            <a:spLocks noGrp="1"/>
          </p:cNvSpPr>
          <p:nvPr>
            <p:ph type="ftr" sz="quarter" idx="12"/>
          </p:nvPr>
        </p:nvSpPr>
        <p:spPr/>
        <p:txBody>
          <a:bodyPr rtlCol="0"/>
          <a:lstStyle/>
          <a:p>
            <a:pPr rtl="0"/>
            <a:r>
              <a:rPr lang="fr-FR" noProof="0"/>
              <a:t>Ajouter un pied de page</a:t>
            </a:r>
          </a:p>
        </p:txBody>
      </p:sp>
      <p:sp>
        <p:nvSpPr>
          <p:cNvPr id="5" name="Espace réservé du numéro de diapositive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rtlCol="0"/>
          <a:lstStyle/>
          <a:p>
            <a:pPr rtl="0"/>
            <a:fld id="{19B51A1E-902D-48AF-9020-955120F399B6}" type="slidenum">
              <a:rPr lang="fr-FR" noProof="0" smtClean="0"/>
              <a:pPr rtl="0"/>
              <a:t>‹N°›</a:t>
            </a:fld>
            <a:endParaRPr lang="fr-FR" noProof="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1" name="Forme libre : Forme 30">
            <a:extLst>
              <a:ext uri="{FF2B5EF4-FFF2-40B4-BE49-F238E27FC236}">
                <a16:creationId xmlns:a16="http://schemas.microsoft.com/office/drawing/2014/main" id="{C2B9A6A4-83D0-40B1-8B15-964C84BF0705}"/>
              </a:ext>
            </a:extLst>
          </p:cNvPr>
          <p:cNvSpPr/>
          <p:nvPr userDrawn="1"/>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Espace réservé du titre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pPr rtl="0"/>
            <a:r>
              <a:rPr lang="fr-FR" noProof="0"/>
              <a:t>Cliquez pour modifier le titre de la page</a:t>
            </a:r>
          </a:p>
        </p:txBody>
      </p:sp>
      <p:sp>
        <p:nvSpPr>
          <p:cNvPr id="3" name="Espace réservé du texte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pPr rtl="0"/>
            <a:r>
              <a:rPr lang="fr-FR" noProof="0"/>
              <a:t>Ajouter un pied de page</a:t>
            </a:r>
          </a:p>
        </p:txBody>
      </p:sp>
      <p:sp>
        <p:nvSpPr>
          <p:cNvPr id="6" name="Espace réservé du numéro de diapositive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pPr rtl="0"/>
            <a:fld id="{19B51A1E-902D-48AF-9020-955120F399B6}" type="slidenum">
              <a:rPr lang="fr-FR" noProof="0" smtClean="0"/>
              <a:pPr rtl="0"/>
              <a:t>‹N°›</a:t>
            </a:fld>
            <a:endParaRPr lang="fr-FR" noProof="0"/>
          </a:p>
        </p:txBody>
      </p:sp>
      <p:sp>
        <p:nvSpPr>
          <p:cNvPr id="4" name="Zone de texte 3">
            <a:extLst>
              <a:ext uri="{FF2B5EF4-FFF2-40B4-BE49-F238E27FC236}">
                <a16:creationId xmlns:a16="http://schemas.microsoft.com/office/drawing/2014/main" id="{34FDC6F9-37F9-4E25-AECA-D307B8421C73}"/>
              </a:ext>
            </a:extLst>
          </p:cNvPr>
          <p:cNvSpPr txBox="1"/>
          <p:nvPr userDrawn="1"/>
        </p:nvSpPr>
        <p:spPr>
          <a:xfrm>
            <a:off x="10243100" y="6430153"/>
            <a:ext cx="1053900" cy="365535"/>
          </a:xfrm>
          <a:prstGeom prst="rect">
            <a:avLst/>
          </a:prstGeom>
          <a:noFill/>
        </p:spPr>
        <p:txBody>
          <a:bodyPr wrap="square" tIns="108000" bIns="0" rtlCol="0" anchor="ctr">
            <a:spAutoFit/>
          </a:bodyPr>
          <a:lstStyle/>
          <a:p>
            <a:pPr algn="r" rtl="0">
              <a:lnSpc>
                <a:spcPts val="1000"/>
              </a:lnSpc>
            </a:pPr>
            <a:r>
              <a:rPr lang="fr-FR" sz="2500" b="1" i="0" spc="-100" noProof="0">
                <a:solidFill>
                  <a:schemeClr val="accent1"/>
                </a:solidFill>
                <a:latin typeface="+mj-lt"/>
              </a:rPr>
              <a:t>TREY</a:t>
            </a:r>
            <a:r>
              <a:rPr lang="fr-FR" sz="1600" b="1" i="0" spc="-100" noProof="0">
                <a:solidFill>
                  <a:schemeClr val="accent1"/>
                </a:solidFill>
                <a:latin typeface="+mj-lt"/>
              </a:rPr>
              <a:t> </a:t>
            </a:r>
            <a:br>
              <a:rPr lang="fr-FR" sz="1600" b="1" i="0" spc="-100" baseline="0" noProof="0">
                <a:solidFill>
                  <a:schemeClr val="accent1"/>
                </a:solidFill>
                <a:latin typeface="+mj-lt"/>
              </a:rPr>
            </a:br>
            <a:r>
              <a:rPr lang="fr-FR" sz="1200" b="0" i="0" spc="140" noProof="0">
                <a:solidFill>
                  <a:schemeClr val="tx1">
                    <a:lumMod val="75000"/>
                    <a:lumOff val="25000"/>
                  </a:schemeClr>
                </a:solidFill>
                <a:latin typeface="+mj-lt"/>
              </a:rPr>
              <a:t>Research</a:t>
            </a:r>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cxnSp>
        <p:nvCxnSpPr>
          <p:cNvPr id="18" name="Connecteur droit 17">
            <a:extLst>
              <a:ext uri="{FF2B5EF4-FFF2-40B4-BE49-F238E27FC236}">
                <a16:creationId xmlns:a16="http://schemas.microsoft.com/office/drawing/2014/main" id="{030FA059-EC32-4FFF-9673-48849B2FA43A}"/>
              </a:ext>
            </a:extLst>
          </p:cNvPr>
          <p:cNvCxnSpPr>
            <a:cxnSpLocks/>
          </p:cNvCxnSpPr>
          <p:nvPr userDrawn="1"/>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6"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image" Target="../media/image4.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chart" Target="../charts/chart1.xml"/><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7.png"/><Relationship Id="rId4" Type="http://schemas.openxmlformats.org/officeDocument/2006/relationships/diagramData" Target="../diagrams/data3.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d’image 11" descr="Mains rassemblées en cercle">
            <a:extLst>
              <a:ext uri="{FF2B5EF4-FFF2-40B4-BE49-F238E27FC236}">
                <a16:creationId xmlns:a16="http://schemas.microsoft.com/office/drawing/2014/main" id="{AA8A1CBA-9BB5-2246-9F4B-98EAD7C90158}"/>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3" name="Titre 2">
            <a:extLst>
              <a:ext uri="{FF2B5EF4-FFF2-40B4-BE49-F238E27FC236}">
                <a16:creationId xmlns:a16="http://schemas.microsoft.com/office/drawing/2014/main" id="{200B3D2B-613A-41BE-987D-E6A1324B456D}"/>
              </a:ext>
            </a:extLst>
          </p:cNvPr>
          <p:cNvSpPr>
            <a:spLocks noGrp="1"/>
          </p:cNvSpPr>
          <p:nvPr>
            <p:ph type="ctrTitle"/>
          </p:nvPr>
        </p:nvSpPr>
        <p:spPr>
          <a:xfrm>
            <a:off x="3200400" y="2811053"/>
            <a:ext cx="8991600" cy="1261295"/>
          </a:xfrm>
        </p:spPr>
        <p:txBody>
          <a:bodyPr tIns="216000" rtlCol="0"/>
          <a:lstStyle/>
          <a:p>
            <a:pPr rtl="0"/>
            <a:r>
              <a:rPr lang="fr-FR" sz="6000" dirty="0"/>
              <a:t>Prime de partage de valeur</a:t>
            </a:r>
          </a:p>
        </p:txBody>
      </p:sp>
      <p:sp>
        <p:nvSpPr>
          <p:cNvPr id="4" name="Sous-titre 3">
            <a:extLst>
              <a:ext uri="{FF2B5EF4-FFF2-40B4-BE49-F238E27FC236}">
                <a16:creationId xmlns:a16="http://schemas.microsoft.com/office/drawing/2014/main" id="{4772945D-CA91-4CFE-8EB7-941C7618C994}"/>
              </a:ext>
            </a:extLst>
          </p:cNvPr>
          <p:cNvSpPr>
            <a:spLocks noGrp="1"/>
          </p:cNvSpPr>
          <p:nvPr>
            <p:ph type="subTitle" idx="1"/>
          </p:nvPr>
        </p:nvSpPr>
        <p:spPr>
          <a:xfrm>
            <a:off x="3200400" y="4061039"/>
            <a:ext cx="6580188" cy="580921"/>
          </a:xfrm>
        </p:spPr>
        <p:txBody>
          <a:bodyPr rtlCol="0"/>
          <a:lstStyle/>
          <a:p>
            <a:pPr rtl="0"/>
            <a:r>
              <a:rPr lang="fr-FR" dirty="0"/>
              <a:t>Conditions de mise en </a:t>
            </a:r>
            <a:r>
              <a:rPr lang="fr-FR" dirty="0" err="1"/>
              <a:t>oeuvre</a:t>
            </a:r>
            <a:endParaRPr lang="fr-FR" dirty="0"/>
          </a:p>
        </p:txBody>
      </p:sp>
      <p:pic>
        <p:nvPicPr>
          <p:cNvPr id="5" name="Image 4">
            <a:extLst>
              <a:ext uri="{FF2B5EF4-FFF2-40B4-BE49-F238E27FC236}">
                <a16:creationId xmlns:a16="http://schemas.microsoft.com/office/drawing/2014/main" id="{D47A0407-5B24-8017-B25D-AB05027F85BD}"/>
              </a:ext>
            </a:extLst>
          </p:cNvPr>
          <p:cNvPicPr>
            <a:picLocks noChangeAspect="1"/>
          </p:cNvPicPr>
          <p:nvPr/>
        </p:nvPicPr>
        <p:blipFill>
          <a:blip r:embed="rId4"/>
          <a:stretch>
            <a:fillRect/>
          </a:stretch>
        </p:blipFill>
        <p:spPr>
          <a:xfrm>
            <a:off x="9780588" y="9706"/>
            <a:ext cx="2411412" cy="688371"/>
          </a:xfrm>
          <a:prstGeom prst="rect">
            <a:avLst/>
          </a:prstGeom>
        </p:spPr>
      </p:pic>
    </p:spTree>
    <p:extLst>
      <p:ext uri="{BB962C8B-B14F-4D97-AF65-F5344CB8AC3E}">
        <p14:creationId xmlns:p14="http://schemas.microsoft.com/office/powerpoint/2010/main" val="398992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d’image 8" descr="Mains sur un téléphone portabl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a:xfrm>
            <a:off x="10519954" y="-1"/>
            <a:ext cx="1672046" cy="1747571"/>
          </a:xfrm>
        </p:spPr>
      </p:pic>
      <p:sp>
        <p:nvSpPr>
          <p:cNvPr id="20" name="Rectangle 19" descr="Bloc d’accentuation">
            <a:extLst>
              <a:ext uri="{FF2B5EF4-FFF2-40B4-BE49-F238E27FC236}">
                <a16:creationId xmlns:a16="http://schemas.microsoft.com/office/drawing/2014/main" id="{EFA08948-2B6F-46B1-9D2D-8D7B2B3FBD56}"/>
              </a:ext>
              <a:ext uri="{C183D7F6-B498-43B3-948B-1728B52AA6E4}">
                <adec:decorative xmlns:adec="http://schemas.microsoft.com/office/drawing/2017/decorative" val="1"/>
              </a:ext>
            </a:extLst>
          </p:cNvPr>
          <p:cNvSpPr/>
          <p:nvPr/>
        </p:nvSpPr>
        <p:spPr>
          <a:xfrm>
            <a:off x="1737297" y="757646"/>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a:p>
        </p:txBody>
      </p:sp>
      <p:sp>
        <p:nvSpPr>
          <p:cNvPr id="2" name="Titre 1">
            <a:extLst>
              <a:ext uri="{FF2B5EF4-FFF2-40B4-BE49-F238E27FC236}">
                <a16:creationId xmlns:a16="http://schemas.microsoft.com/office/drawing/2014/main" id="{3560F281-4FF6-4617-A809-AC9C15ECF18A}"/>
              </a:ext>
            </a:extLst>
          </p:cNvPr>
          <p:cNvSpPr>
            <a:spLocks noGrp="1"/>
          </p:cNvSpPr>
          <p:nvPr>
            <p:ph type="title"/>
          </p:nvPr>
        </p:nvSpPr>
        <p:spPr>
          <a:xfrm>
            <a:off x="0" y="0"/>
            <a:ext cx="3777705" cy="757646"/>
          </a:xfrm>
        </p:spPr>
        <p:txBody>
          <a:bodyPr rtlCol="0"/>
          <a:lstStyle/>
          <a:p>
            <a:pPr rtl="0"/>
            <a:r>
              <a:rPr lang="fr-FR" dirty="0"/>
              <a:t>A quelles conditions ?</a:t>
            </a:r>
          </a:p>
        </p:txBody>
      </p:sp>
      <p:sp>
        <p:nvSpPr>
          <p:cNvPr id="6" name="Espace réservé du numéro de diapositive 5">
            <a:extLst>
              <a:ext uri="{FF2B5EF4-FFF2-40B4-BE49-F238E27FC236}">
                <a16:creationId xmlns:a16="http://schemas.microsoft.com/office/drawing/2014/main" id="{1C554D9F-1895-486E-BFBA-905BB2D29E08}"/>
              </a:ext>
            </a:extLst>
          </p:cNvPr>
          <p:cNvSpPr>
            <a:spLocks noGrp="1"/>
          </p:cNvSpPr>
          <p:nvPr>
            <p:ph type="sldNum" sz="quarter" idx="33"/>
          </p:nvPr>
        </p:nvSpPr>
        <p:spPr/>
        <p:txBody>
          <a:bodyPr rtlCol="0"/>
          <a:lstStyle/>
          <a:p>
            <a:pPr rtl="0"/>
            <a:fld id="{19B51A1E-902D-48AF-9020-955120F399B6}" type="slidenum">
              <a:rPr lang="fr-FR" smtClean="0"/>
              <a:pPr/>
              <a:t>2</a:t>
            </a:fld>
            <a:endParaRPr lang="fr-FR"/>
          </a:p>
        </p:txBody>
      </p:sp>
      <p:pic>
        <p:nvPicPr>
          <p:cNvPr id="5" name="Image 4">
            <a:extLst>
              <a:ext uri="{FF2B5EF4-FFF2-40B4-BE49-F238E27FC236}">
                <a16:creationId xmlns:a16="http://schemas.microsoft.com/office/drawing/2014/main" id="{0F74DE6B-05BF-DAB2-B002-83BB09558977}"/>
              </a:ext>
            </a:extLst>
          </p:cNvPr>
          <p:cNvPicPr>
            <a:picLocks noChangeAspect="1"/>
          </p:cNvPicPr>
          <p:nvPr/>
        </p:nvPicPr>
        <p:blipFill>
          <a:blip r:embed="rId4"/>
          <a:stretch>
            <a:fillRect/>
          </a:stretch>
        </p:blipFill>
        <p:spPr>
          <a:xfrm>
            <a:off x="3777705" y="86108"/>
            <a:ext cx="525780" cy="925830"/>
          </a:xfrm>
          <a:prstGeom prst="rect">
            <a:avLst/>
          </a:prstGeom>
        </p:spPr>
      </p:pic>
      <p:graphicFrame>
        <p:nvGraphicFramePr>
          <p:cNvPr id="12" name="Espace réservé du contenu 11">
            <a:extLst>
              <a:ext uri="{FF2B5EF4-FFF2-40B4-BE49-F238E27FC236}">
                <a16:creationId xmlns:a16="http://schemas.microsoft.com/office/drawing/2014/main" id="{8CAA150C-91B4-508A-CB2A-B0A246CB6D03}"/>
              </a:ext>
            </a:extLst>
          </p:cNvPr>
          <p:cNvGraphicFramePr>
            <a:graphicFrameLocks noGrp="1"/>
          </p:cNvGraphicFramePr>
          <p:nvPr>
            <p:ph sz="half" idx="1"/>
            <p:extLst>
              <p:ext uri="{D42A27DB-BD31-4B8C-83A1-F6EECF244321}">
                <p14:modId xmlns:p14="http://schemas.microsoft.com/office/powerpoint/2010/main" val="1830231973"/>
              </p:ext>
            </p:extLst>
          </p:nvPr>
        </p:nvGraphicFramePr>
        <p:xfrm>
          <a:off x="841303" y="1029812"/>
          <a:ext cx="11937794" cy="53415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4" name="Image 13">
            <a:extLst>
              <a:ext uri="{FF2B5EF4-FFF2-40B4-BE49-F238E27FC236}">
                <a16:creationId xmlns:a16="http://schemas.microsoft.com/office/drawing/2014/main" id="{2556A7BD-F0B3-D116-95D9-0EFABB0C2CE3}"/>
              </a:ext>
            </a:extLst>
          </p:cNvPr>
          <p:cNvPicPr>
            <a:picLocks noChangeAspect="1"/>
          </p:cNvPicPr>
          <p:nvPr/>
        </p:nvPicPr>
        <p:blipFill>
          <a:blip r:embed="rId10"/>
          <a:stretch>
            <a:fillRect/>
          </a:stretch>
        </p:blipFill>
        <p:spPr>
          <a:xfrm>
            <a:off x="9663080" y="6265254"/>
            <a:ext cx="2096920" cy="598595"/>
          </a:xfrm>
          <a:prstGeom prst="rect">
            <a:avLst/>
          </a:prstGeom>
        </p:spPr>
      </p:pic>
      <p:sp>
        <p:nvSpPr>
          <p:cNvPr id="15" name="ZoneTexte 14">
            <a:extLst>
              <a:ext uri="{FF2B5EF4-FFF2-40B4-BE49-F238E27FC236}">
                <a16:creationId xmlns:a16="http://schemas.microsoft.com/office/drawing/2014/main" id="{783E448C-A5C9-CEDD-38DF-F57DBFF8B799}"/>
              </a:ext>
            </a:extLst>
          </p:cNvPr>
          <p:cNvSpPr txBox="1"/>
          <p:nvPr/>
        </p:nvSpPr>
        <p:spPr>
          <a:xfrm>
            <a:off x="8121626" y="5184583"/>
            <a:ext cx="3946358"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a:t>Respect du principe de non substitution à un autre élément de salaire</a:t>
            </a:r>
          </a:p>
        </p:txBody>
      </p:sp>
    </p:spTree>
    <p:extLst>
      <p:ext uri="{BB962C8B-B14F-4D97-AF65-F5344CB8AC3E}">
        <p14:creationId xmlns:p14="http://schemas.microsoft.com/office/powerpoint/2010/main" val="132974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FB4D5-DA14-4F29-9320-2DE0A6B571B9}"/>
              </a:ext>
            </a:extLst>
          </p:cNvPr>
          <p:cNvSpPr>
            <a:spLocks noGrp="1"/>
          </p:cNvSpPr>
          <p:nvPr>
            <p:ph type="title"/>
          </p:nvPr>
        </p:nvSpPr>
        <p:spPr>
          <a:xfrm>
            <a:off x="1055903" y="369332"/>
            <a:ext cx="7874602" cy="432000"/>
          </a:xfrm>
        </p:spPr>
        <p:txBody>
          <a:bodyPr rtlCol="0"/>
          <a:lstStyle/>
          <a:p>
            <a:pPr rtl="0"/>
            <a:r>
              <a:rPr lang="fr-FR" dirty="0"/>
              <a:t>Modulation du montant ?</a:t>
            </a:r>
          </a:p>
        </p:txBody>
      </p:sp>
      <p:graphicFrame>
        <p:nvGraphicFramePr>
          <p:cNvPr id="4" name="Graphique 3" title="Graphique d’espace réservé Chiffre d’affaires brut">
            <a:extLst>
              <a:ext uri="{FF2B5EF4-FFF2-40B4-BE49-F238E27FC236}">
                <a16:creationId xmlns:a16="http://schemas.microsoft.com/office/drawing/2014/main" id="{FFE8AFAB-AE1F-4453-8C1B-70D2EF9B1373}"/>
              </a:ext>
            </a:extLst>
          </p:cNvPr>
          <p:cNvGraphicFramePr/>
          <p:nvPr>
            <p:extLst>
              <p:ext uri="{D42A27DB-BD31-4B8C-83A1-F6EECF244321}">
                <p14:modId xmlns:p14="http://schemas.microsoft.com/office/powerpoint/2010/main" val="3435386655"/>
              </p:ext>
            </p:extLst>
          </p:nvPr>
        </p:nvGraphicFramePr>
        <p:xfrm>
          <a:off x="431801" y="1512001"/>
          <a:ext cx="2426902" cy="3088875"/>
        </p:xfrm>
        <a:graphic>
          <a:graphicData uri="http://schemas.openxmlformats.org/drawingml/2006/chart">
            <c:chart xmlns:c="http://schemas.openxmlformats.org/drawingml/2006/chart" xmlns:r="http://schemas.openxmlformats.org/officeDocument/2006/relationships" r:id="rId3"/>
          </a:graphicData>
        </a:graphic>
      </p:graphicFrame>
      <p:sp>
        <p:nvSpPr>
          <p:cNvPr id="9" name="Espace réservé du numéro de diapositive 8">
            <a:extLst>
              <a:ext uri="{FF2B5EF4-FFF2-40B4-BE49-F238E27FC236}">
                <a16:creationId xmlns:a16="http://schemas.microsoft.com/office/drawing/2014/main" id="{00A34EBD-7DEA-4599-A81B-0A363A0E17FC}"/>
              </a:ext>
            </a:extLst>
          </p:cNvPr>
          <p:cNvSpPr>
            <a:spLocks noGrp="1"/>
          </p:cNvSpPr>
          <p:nvPr>
            <p:ph type="sldNum" sz="quarter" idx="33"/>
          </p:nvPr>
        </p:nvSpPr>
        <p:spPr>
          <a:xfrm>
            <a:off x="11760000" y="6371351"/>
            <a:ext cx="432000" cy="432000"/>
          </a:xfrm>
        </p:spPr>
        <p:txBody>
          <a:bodyPr rtlCol="0"/>
          <a:lstStyle/>
          <a:p>
            <a:pPr rtl="0"/>
            <a:fld id="{19B51A1E-902D-48AF-9020-955120F399B6}" type="slidenum">
              <a:rPr lang="fr-FR" smtClean="0"/>
              <a:pPr rtl="0"/>
              <a:t>3</a:t>
            </a:fld>
            <a:endParaRPr lang="fr-FR" dirty="0"/>
          </a:p>
        </p:txBody>
      </p:sp>
      <p:pic>
        <p:nvPicPr>
          <p:cNvPr id="6" name="Image 5">
            <a:extLst>
              <a:ext uri="{FF2B5EF4-FFF2-40B4-BE49-F238E27FC236}">
                <a16:creationId xmlns:a16="http://schemas.microsoft.com/office/drawing/2014/main" id="{A78A152A-6BEE-40C7-C59C-9134A0F413ED}"/>
              </a:ext>
            </a:extLst>
          </p:cNvPr>
          <p:cNvPicPr>
            <a:picLocks noChangeAspect="1"/>
          </p:cNvPicPr>
          <p:nvPr/>
        </p:nvPicPr>
        <p:blipFill>
          <a:blip r:embed="rId4"/>
          <a:stretch>
            <a:fillRect/>
          </a:stretch>
        </p:blipFill>
        <p:spPr>
          <a:xfrm>
            <a:off x="9663080" y="6265254"/>
            <a:ext cx="2096920" cy="598595"/>
          </a:xfrm>
          <a:prstGeom prst="rect">
            <a:avLst/>
          </a:prstGeom>
        </p:spPr>
      </p:pic>
      <p:graphicFrame>
        <p:nvGraphicFramePr>
          <p:cNvPr id="12" name="Diagramme 11">
            <a:extLst>
              <a:ext uri="{FF2B5EF4-FFF2-40B4-BE49-F238E27FC236}">
                <a16:creationId xmlns:a16="http://schemas.microsoft.com/office/drawing/2014/main" id="{6060C08D-A829-F7A2-D528-4AD980BF97EF}"/>
              </a:ext>
            </a:extLst>
          </p:cNvPr>
          <p:cNvGraphicFramePr/>
          <p:nvPr>
            <p:extLst>
              <p:ext uri="{D42A27DB-BD31-4B8C-83A1-F6EECF244321}">
                <p14:modId xmlns:p14="http://schemas.microsoft.com/office/powerpoint/2010/main" val="347600178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13" name="Groupe 12">
            <a:extLst>
              <a:ext uri="{FF2B5EF4-FFF2-40B4-BE49-F238E27FC236}">
                <a16:creationId xmlns:a16="http://schemas.microsoft.com/office/drawing/2014/main" id="{47DF7B9F-1275-8AD1-0291-F5F698855C4F}"/>
              </a:ext>
            </a:extLst>
          </p:cNvPr>
          <p:cNvGrpSpPr/>
          <p:nvPr/>
        </p:nvGrpSpPr>
        <p:grpSpPr>
          <a:xfrm>
            <a:off x="8598260" y="2372359"/>
            <a:ext cx="2113280" cy="2113280"/>
            <a:chOff x="4145280" y="2790613"/>
            <a:chExt cx="2113280" cy="2113280"/>
          </a:xfrm>
        </p:grpSpPr>
        <p:sp>
          <p:nvSpPr>
            <p:cNvPr id="14" name="Rectangle : coins arrondis 13">
              <a:extLst>
                <a:ext uri="{FF2B5EF4-FFF2-40B4-BE49-F238E27FC236}">
                  <a16:creationId xmlns:a16="http://schemas.microsoft.com/office/drawing/2014/main" id="{17D69B19-7AB2-072E-4725-B7A8D6BDC779}"/>
                </a:ext>
              </a:extLst>
            </p:cNvPr>
            <p:cNvSpPr/>
            <p:nvPr/>
          </p:nvSpPr>
          <p:spPr>
            <a:xfrm>
              <a:off x="4145280" y="2790613"/>
              <a:ext cx="2113280" cy="21132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 coins arrondis 4">
              <a:extLst>
                <a:ext uri="{FF2B5EF4-FFF2-40B4-BE49-F238E27FC236}">
                  <a16:creationId xmlns:a16="http://schemas.microsoft.com/office/drawing/2014/main" id="{E6A094D0-8268-8616-7BF3-50EFBD7B7B93}"/>
                </a:ext>
              </a:extLst>
            </p:cNvPr>
            <p:cNvSpPr txBox="1"/>
            <p:nvPr/>
          </p:nvSpPr>
          <p:spPr>
            <a:xfrm>
              <a:off x="4248442" y="2893775"/>
              <a:ext cx="1906956" cy="19069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Durée de travail prévue au contrat</a:t>
              </a:r>
            </a:p>
          </p:txBody>
        </p:sp>
      </p:grpSp>
      <p:sp>
        <p:nvSpPr>
          <p:cNvPr id="16" name="ZoneTexte 15">
            <a:extLst>
              <a:ext uri="{FF2B5EF4-FFF2-40B4-BE49-F238E27FC236}">
                <a16:creationId xmlns:a16="http://schemas.microsoft.com/office/drawing/2014/main" id="{3AF458F9-AF9D-7D6F-3437-522A2FF2A580}"/>
              </a:ext>
            </a:extLst>
          </p:cNvPr>
          <p:cNvSpPr txBox="1"/>
          <p:nvPr/>
        </p:nvSpPr>
        <p:spPr>
          <a:xfrm>
            <a:off x="8489481" y="432000"/>
            <a:ext cx="3118585" cy="369332"/>
          </a:xfrm>
          <a:prstGeom prst="rect">
            <a:avLst/>
          </a:prstGeom>
          <a:solidFill>
            <a:schemeClr val="accent2">
              <a:lumMod val="40000"/>
              <a:lumOff val="60000"/>
            </a:schemeClr>
          </a:solidFill>
        </p:spPr>
        <p:txBody>
          <a:bodyPr wrap="square" rtlCol="0">
            <a:spAutoFit/>
          </a:bodyPr>
          <a:lstStyle/>
          <a:p>
            <a:r>
              <a:rPr lang="fr-FR" dirty="0">
                <a:ln w="0"/>
                <a:effectLst>
                  <a:outerShdw blurRad="38100" dist="19050" dir="2700000" algn="tl" rotWithShape="0">
                    <a:schemeClr val="dk1">
                      <a:alpha val="40000"/>
                    </a:schemeClr>
                  </a:outerShdw>
                </a:effectLst>
              </a:rPr>
              <a:t>Cumul des conditions possible</a:t>
            </a:r>
          </a:p>
        </p:txBody>
      </p:sp>
      <p:sp>
        <p:nvSpPr>
          <p:cNvPr id="17" name="ZoneTexte 16">
            <a:extLst>
              <a:ext uri="{FF2B5EF4-FFF2-40B4-BE49-F238E27FC236}">
                <a16:creationId xmlns:a16="http://schemas.microsoft.com/office/drawing/2014/main" id="{1A80830D-29C7-0D52-98A2-F5EAF4E3B5A1}"/>
              </a:ext>
            </a:extLst>
          </p:cNvPr>
          <p:cNvSpPr txBox="1"/>
          <p:nvPr/>
        </p:nvSpPr>
        <p:spPr>
          <a:xfrm rot="19938854">
            <a:off x="5013859" y="5032034"/>
            <a:ext cx="1137997" cy="369332"/>
          </a:xfrm>
          <a:prstGeom prst="rect">
            <a:avLst/>
          </a:prstGeom>
          <a:noFill/>
        </p:spPr>
        <p:txBody>
          <a:bodyPr wrap="square" rtlCol="0">
            <a:spAutoFit/>
          </a:bodyPr>
          <a:lstStyle/>
          <a:p>
            <a:r>
              <a:rPr lang="fr-FR" dirty="0">
                <a:solidFill>
                  <a:srgbClr val="FF0000"/>
                </a:solidFill>
              </a:rPr>
              <a:t>nouveau</a:t>
            </a:r>
          </a:p>
        </p:txBody>
      </p:sp>
      <p:sp>
        <p:nvSpPr>
          <p:cNvPr id="18" name="ZoneTexte 17">
            <a:extLst>
              <a:ext uri="{FF2B5EF4-FFF2-40B4-BE49-F238E27FC236}">
                <a16:creationId xmlns:a16="http://schemas.microsoft.com/office/drawing/2014/main" id="{A394B261-E3CB-02F5-B3FC-0278A3436EF9}"/>
              </a:ext>
            </a:extLst>
          </p:cNvPr>
          <p:cNvSpPr txBox="1"/>
          <p:nvPr/>
        </p:nvSpPr>
        <p:spPr>
          <a:xfrm>
            <a:off x="8845617" y="4966636"/>
            <a:ext cx="263732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200" dirty="0">
                <a:effectLst/>
                <a:latin typeface="Tahoma" panose="020B0604030504040204" pitchFamily="34" charset="0"/>
                <a:ea typeface="Calibri" panose="020F0502020204030204" pitchFamily="34" charset="0"/>
              </a:rPr>
              <a:t>en particulier pour les salariés entrés en cours d’année (en sachant que les congés maternité, paternité, d’adoption et d’éducation des enfants sont assimilés à des périodes de travail effectif) </a:t>
            </a:r>
            <a:endParaRPr lang="fr-FR" sz="1200" dirty="0"/>
          </a:p>
        </p:txBody>
      </p:sp>
      <p:cxnSp>
        <p:nvCxnSpPr>
          <p:cNvPr id="20" name="Connecteur droit avec flèche 19">
            <a:extLst>
              <a:ext uri="{FF2B5EF4-FFF2-40B4-BE49-F238E27FC236}">
                <a16:creationId xmlns:a16="http://schemas.microsoft.com/office/drawing/2014/main" id="{EB9D5E5E-32FD-1BB5-F3D4-FF3D301EC9C8}"/>
              </a:ext>
            </a:extLst>
          </p:cNvPr>
          <p:cNvCxnSpPr/>
          <p:nvPr/>
        </p:nvCxnSpPr>
        <p:spPr>
          <a:xfrm>
            <a:off x="7921591" y="4931920"/>
            <a:ext cx="924025" cy="327259"/>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pic>
        <p:nvPicPr>
          <p:cNvPr id="21" name="Image 20">
            <a:extLst>
              <a:ext uri="{FF2B5EF4-FFF2-40B4-BE49-F238E27FC236}">
                <a16:creationId xmlns:a16="http://schemas.microsoft.com/office/drawing/2014/main" id="{B9048DD2-5973-C1D7-65DF-3A634DBCCBA0}"/>
              </a:ext>
            </a:extLst>
          </p:cNvPr>
          <p:cNvPicPr>
            <a:picLocks noChangeAspect="1"/>
          </p:cNvPicPr>
          <p:nvPr/>
        </p:nvPicPr>
        <p:blipFill>
          <a:blip r:embed="rId10"/>
          <a:stretch>
            <a:fillRect/>
          </a:stretch>
        </p:blipFill>
        <p:spPr>
          <a:xfrm>
            <a:off x="431801" y="157373"/>
            <a:ext cx="488950" cy="1124585"/>
          </a:xfrm>
          <a:prstGeom prst="rect">
            <a:avLst/>
          </a:prstGeom>
        </p:spPr>
      </p:pic>
    </p:spTree>
    <p:extLst>
      <p:ext uri="{BB962C8B-B14F-4D97-AF65-F5344CB8AC3E}">
        <p14:creationId xmlns:p14="http://schemas.microsoft.com/office/powerpoint/2010/main" val="2580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Espace réservé d’image 13" descr="Main écrivant sur un pense-bête">
            <a:extLst>
              <a:ext uri="{FF2B5EF4-FFF2-40B4-BE49-F238E27FC236}">
                <a16:creationId xmlns:a16="http://schemas.microsoft.com/office/drawing/2014/main" id="{7E468295-904F-0743-AD06-67DA21353B9E}"/>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a:stretch/>
        </p:blipFill>
        <p:spPr>
          <a:xfrm>
            <a:off x="0" y="0"/>
            <a:ext cx="1288869" cy="1347086"/>
          </a:xfrm>
        </p:spPr>
      </p:pic>
      <p:sp>
        <p:nvSpPr>
          <p:cNvPr id="20" name="Rectangle 19" descr="Bloc d’accentuation">
            <a:extLst>
              <a:ext uri="{FF2B5EF4-FFF2-40B4-BE49-F238E27FC236}">
                <a16:creationId xmlns:a16="http://schemas.microsoft.com/office/drawing/2014/main" id="{EFA08948-2B6F-46B1-9D2D-8D7B2B3FBD56}"/>
              </a:ext>
              <a:ext uri="{C183D7F6-B498-43B3-948B-1728B52AA6E4}">
                <adec:decorative xmlns:adec="http://schemas.microsoft.com/office/drawing/2017/decorative" val="1"/>
              </a:ext>
            </a:extLst>
          </p:cNvPr>
          <p:cNvSpPr/>
          <p:nvPr/>
        </p:nvSpPr>
        <p:spPr>
          <a:xfrm>
            <a:off x="4111825" y="1079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a:p>
        </p:txBody>
      </p:sp>
      <p:sp>
        <p:nvSpPr>
          <p:cNvPr id="2" name="Titre 1">
            <a:extLst>
              <a:ext uri="{FF2B5EF4-FFF2-40B4-BE49-F238E27FC236}">
                <a16:creationId xmlns:a16="http://schemas.microsoft.com/office/drawing/2014/main" id="{3560F281-4FF6-4617-A809-AC9C15ECF18A}"/>
              </a:ext>
            </a:extLst>
          </p:cNvPr>
          <p:cNvSpPr>
            <a:spLocks noGrp="1"/>
          </p:cNvSpPr>
          <p:nvPr>
            <p:ph type="title"/>
          </p:nvPr>
        </p:nvSpPr>
        <p:spPr>
          <a:xfrm>
            <a:off x="1288869" y="222741"/>
            <a:ext cx="4807131" cy="1124345"/>
          </a:xfrm>
        </p:spPr>
        <p:txBody>
          <a:bodyPr rtlCol="0"/>
          <a:lstStyle/>
          <a:p>
            <a:pPr rtl="0"/>
            <a:r>
              <a:rPr lang="fr-FR" sz="6000" dirty="0"/>
              <a:t>Mise en place ?</a:t>
            </a:r>
          </a:p>
        </p:txBody>
      </p:sp>
      <p:graphicFrame>
        <p:nvGraphicFramePr>
          <p:cNvPr id="10" name="Espace réservé du contenu 9">
            <a:extLst>
              <a:ext uri="{FF2B5EF4-FFF2-40B4-BE49-F238E27FC236}">
                <a16:creationId xmlns:a16="http://schemas.microsoft.com/office/drawing/2014/main" id="{3F73A9A5-5F5A-95C7-118D-93CE6FBA242E}"/>
              </a:ext>
            </a:extLst>
          </p:cNvPr>
          <p:cNvGraphicFramePr>
            <a:graphicFrameLocks noGrp="1"/>
          </p:cNvGraphicFramePr>
          <p:nvPr>
            <p:ph sz="half" idx="1"/>
            <p:extLst>
              <p:ext uri="{D42A27DB-BD31-4B8C-83A1-F6EECF244321}">
                <p14:modId xmlns:p14="http://schemas.microsoft.com/office/powerpoint/2010/main" val="2557307490"/>
              </p:ext>
            </p:extLst>
          </p:nvPr>
        </p:nvGraphicFramePr>
        <p:xfrm>
          <a:off x="403788" y="2136240"/>
          <a:ext cx="5472112" cy="24272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Espace réservé du numéro de diapositive 5">
            <a:extLst>
              <a:ext uri="{FF2B5EF4-FFF2-40B4-BE49-F238E27FC236}">
                <a16:creationId xmlns:a16="http://schemas.microsoft.com/office/drawing/2014/main" id="{1C554D9F-1895-486E-BFBA-905BB2D29E08}"/>
              </a:ext>
            </a:extLst>
          </p:cNvPr>
          <p:cNvSpPr>
            <a:spLocks noGrp="1"/>
          </p:cNvSpPr>
          <p:nvPr>
            <p:ph type="sldNum" sz="quarter" idx="33"/>
          </p:nvPr>
        </p:nvSpPr>
        <p:spPr/>
        <p:txBody>
          <a:bodyPr rtlCol="0"/>
          <a:lstStyle/>
          <a:p>
            <a:pPr rtl="0"/>
            <a:fld id="{19B51A1E-902D-48AF-9020-955120F399B6}" type="slidenum">
              <a:rPr lang="fr-FR" smtClean="0"/>
              <a:pPr rtl="0"/>
              <a:t>4</a:t>
            </a:fld>
            <a:endParaRPr lang="fr-FR"/>
          </a:p>
        </p:txBody>
      </p:sp>
      <p:pic>
        <p:nvPicPr>
          <p:cNvPr id="7" name="Image 6">
            <a:extLst>
              <a:ext uri="{FF2B5EF4-FFF2-40B4-BE49-F238E27FC236}">
                <a16:creationId xmlns:a16="http://schemas.microsoft.com/office/drawing/2014/main" id="{A62D5CD1-FCEF-FA7B-C40A-F758145B7663}"/>
              </a:ext>
            </a:extLst>
          </p:cNvPr>
          <p:cNvPicPr>
            <a:picLocks noChangeAspect="1"/>
          </p:cNvPicPr>
          <p:nvPr/>
        </p:nvPicPr>
        <p:blipFill>
          <a:blip r:embed="rId9"/>
          <a:stretch>
            <a:fillRect/>
          </a:stretch>
        </p:blipFill>
        <p:spPr>
          <a:xfrm>
            <a:off x="9663080" y="6265254"/>
            <a:ext cx="2096920" cy="598595"/>
          </a:xfrm>
          <a:prstGeom prst="rect">
            <a:avLst/>
          </a:prstGeom>
        </p:spPr>
      </p:pic>
      <p:sp>
        <p:nvSpPr>
          <p:cNvPr id="11" name="ZoneTexte 10">
            <a:extLst>
              <a:ext uri="{FF2B5EF4-FFF2-40B4-BE49-F238E27FC236}">
                <a16:creationId xmlns:a16="http://schemas.microsoft.com/office/drawing/2014/main" id="{2E759F19-4ACA-5B8B-285F-D17F95A187AB}"/>
              </a:ext>
            </a:extLst>
          </p:cNvPr>
          <p:cNvSpPr txBox="1"/>
          <p:nvPr/>
        </p:nvSpPr>
        <p:spPr>
          <a:xfrm>
            <a:off x="2016011" y="4134714"/>
            <a:ext cx="3522846"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dirty="0"/>
              <a:t>Obligation d’information préalable du CSE le cas échéant</a:t>
            </a:r>
          </a:p>
        </p:txBody>
      </p:sp>
      <p:sp>
        <p:nvSpPr>
          <p:cNvPr id="3" name="Espace réservé du contenu 3">
            <a:extLst>
              <a:ext uri="{FF2B5EF4-FFF2-40B4-BE49-F238E27FC236}">
                <a16:creationId xmlns:a16="http://schemas.microsoft.com/office/drawing/2014/main" id="{EA7EA16C-888B-FCFF-0211-AFD79EE0AA9C}"/>
              </a:ext>
            </a:extLst>
          </p:cNvPr>
          <p:cNvSpPr txBox="1">
            <a:spLocks/>
          </p:cNvSpPr>
          <p:nvPr/>
        </p:nvSpPr>
        <p:spPr>
          <a:xfrm>
            <a:off x="8027195" y="501963"/>
            <a:ext cx="1952828" cy="598595"/>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0" tIns="0" rIns="0" bIns="0" rtlCol="0" anchor="ctr">
            <a:noAutofit/>
          </a:bodyPr>
          <a:lst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800" dirty="0">
                <a:solidFill>
                  <a:schemeClr val="bg1"/>
                </a:solidFill>
              </a:rPr>
              <a:t>Conseils</a:t>
            </a:r>
          </a:p>
        </p:txBody>
      </p:sp>
      <p:pic>
        <p:nvPicPr>
          <p:cNvPr id="5" name="Image 4">
            <a:extLst>
              <a:ext uri="{FF2B5EF4-FFF2-40B4-BE49-F238E27FC236}">
                <a16:creationId xmlns:a16="http://schemas.microsoft.com/office/drawing/2014/main" id="{D52E276F-6343-1A5E-F2B8-5579C9A3F83B}"/>
              </a:ext>
            </a:extLst>
          </p:cNvPr>
          <p:cNvPicPr>
            <a:picLocks noChangeAspect="1"/>
          </p:cNvPicPr>
          <p:nvPr/>
        </p:nvPicPr>
        <p:blipFill>
          <a:blip r:embed="rId10"/>
          <a:stretch>
            <a:fillRect/>
          </a:stretch>
        </p:blipFill>
        <p:spPr>
          <a:xfrm>
            <a:off x="7384869" y="343037"/>
            <a:ext cx="594360" cy="1216660"/>
          </a:xfrm>
          <a:prstGeom prst="rect">
            <a:avLst/>
          </a:prstGeom>
        </p:spPr>
      </p:pic>
      <p:sp>
        <p:nvSpPr>
          <p:cNvPr id="9" name="ZoneTexte 8">
            <a:extLst>
              <a:ext uri="{FF2B5EF4-FFF2-40B4-BE49-F238E27FC236}">
                <a16:creationId xmlns:a16="http://schemas.microsoft.com/office/drawing/2014/main" id="{86E7A793-07D8-F37F-654C-A4545C55FAEF}"/>
              </a:ext>
            </a:extLst>
          </p:cNvPr>
          <p:cNvSpPr txBox="1"/>
          <p:nvPr/>
        </p:nvSpPr>
        <p:spPr>
          <a:xfrm>
            <a:off x="6570711" y="1918723"/>
            <a:ext cx="5189289" cy="286232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dirty="0"/>
              <a:t>Nous restons à votre disposition et vous accompagnerons dans l’éventuelle mise en place de cette prime de partage de valeur au sein de votre Entreprise.</a:t>
            </a:r>
          </a:p>
          <a:p>
            <a:endParaRPr lang="fr-FR" dirty="0"/>
          </a:p>
          <a:p>
            <a:r>
              <a:rPr lang="fr-FR" dirty="0"/>
              <a:t>Pour plus de renseignements concernant vos droits et obligations en matière de législation sociale, notre service social composé de votre gestionnaire de paie et d’une juriste en Droit Social se tient à votre disposition.</a:t>
            </a:r>
          </a:p>
        </p:txBody>
      </p:sp>
    </p:spTree>
    <p:extLst>
      <p:ext uri="{BB962C8B-B14F-4D97-AF65-F5344CB8AC3E}">
        <p14:creationId xmlns:p14="http://schemas.microsoft.com/office/powerpoint/2010/main" val="722098795"/>
      </p:ext>
    </p:extLst>
  </p:cSld>
  <p:clrMapOvr>
    <a:masterClrMapping/>
  </p:clrMapOvr>
</p:sld>
</file>

<file path=ppt/theme/theme1.xml><?xml version="1.0" encoding="utf-8"?>
<a:theme xmlns:a="http://schemas.openxmlformats.org/drawingml/2006/main" name="Thème Offic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5838_TF16411250.potx" id="{C47F33A4-2C66-428E-B1F4-6919DFF55AE7}" vid="{0C76DC9B-55F5-4846-BECF-7B5783C0B8F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2218FC-8412-44B9-9E82-D51F1F531141}">
  <ds:schemaRefs>
    <ds:schemaRef ds:uri="http://purl.org/dc/dcmitype/"/>
    <ds:schemaRef ds:uri="6dc4bcd6-49db-4c07-9060-8acfc67cef9f"/>
    <ds:schemaRef ds:uri="http://schemas.microsoft.com/office/2006/metadata/properties"/>
    <ds:schemaRef ds:uri="http://schemas.microsoft.com/office/2006/documentManagement/types"/>
    <ds:schemaRef ds:uri="http://schemas.microsoft.com/sharepoint/v3"/>
    <ds:schemaRef ds:uri="http://www.w3.org/XML/1998/namespace"/>
    <ds:schemaRef ds:uri="http://schemas.microsoft.com/office/infopath/2007/PartnerControls"/>
    <ds:schemaRef ds:uri="http://purl.org/dc/elements/1.1/"/>
    <ds:schemaRef ds:uri="http://schemas.openxmlformats.org/package/2006/metadata/core-properties"/>
    <ds:schemaRef ds:uri="fb0879af-3eba-417a-a55a-ffe6dcd6ca77"/>
    <ds:schemaRef ds:uri="http://purl.org/dc/terms/"/>
  </ds:schemaRefs>
</ds:datastoreItem>
</file>

<file path=customXml/itemProps2.xml><?xml version="1.0" encoding="utf-8"?>
<ds:datastoreItem xmlns:ds="http://schemas.openxmlformats.org/officeDocument/2006/customXml" ds:itemID="{B64A4C9D-F801-4923-BC6D-E0006F5123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Présentation professionnelle percutante</Template>
  <TotalTime>57</TotalTime>
  <Words>322</Words>
  <Application>Microsoft Office PowerPoint</Application>
  <PresentationFormat>Grand écran</PresentationFormat>
  <Paragraphs>40</Paragraphs>
  <Slides>4</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Arial</vt:lpstr>
      <vt:lpstr>Calibri</vt:lpstr>
      <vt:lpstr>Candara</vt:lpstr>
      <vt:lpstr>Corbel</vt:lpstr>
      <vt:lpstr>Tahoma</vt:lpstr>
      <vt:lpstr>Times New Roman</vt:lpstr>
      <vt:lpstr>Thème Office</vt:lpstr>
      <vt:lpstr>Prime de partage de valeur</vt:lpstr>
      <vt:lpstr>A quelles conditions ?</vt:lpstr>
      <vt:lpstr>Modulation du montant ?</vt:lpstr>
      <vt:lpstr>Mise en place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de partage de valeur</dc:title>
  <dc:creator>Nathalie.LEMPEREUR</dc:creator>
  <cp:lastModifiedBy>Nathalie.LEMPEREUR</cp:lastModifiedBy>
  <cp:revision>1</cp:revision>
  <dcterms:created xsi:type="dcterms:W3CDTF">2022-08-31T06:42:13Z</dcterms:created>
  <dcterms:modified xsi:type="dcterms:W3CDTF">2022-09-05T19:38:18Z</dcterms:modified>
</cp:coreProperties>
</file>