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3"/>
  </p:sldMasterIdLst>
  <p:notesMasterIdLst>
    <p:notesMasterId r:id="rId8"/>
  </p:notesMasterIdLst>
  <p:handoutMasterIdLst>
    <p:handoutMasterId r:id="rId9"/>
  </p:handoutMasterIdLst>
  <p:sldIdLst>
    <p:sldId id="298" r:id="rId4"/>
    <p:sldId id="283" r:id="rId5"/>
    <p:sldId id="294" r:id="rId6"/>
    <p:sldId id="297" r:id="rId7"/>
  </p:sldIdLst>
  <p:sldSz cx="12192000" cy="6858000"/>
  <p:notesSz cx="6858000" cy="9144000"/>
  <p:defaultTextStyle>
    <a:defPPr rtl="0">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39DD46C-04ED-4635-9D7E-B08F68D49E41}" v="329" dt="2022-09-05T19:04:13.082"/>
  </p1510:revLst>
</p1510:revInfo>
</file>

<file path=ppt/tableStyles.xml><?xml version="1.0" encoding="utf-8"?>
<a:tblStyleLst xmlns:a="http://schemas.openxmlformats.org/drawingml/2006/main" def="{073A0DAA-6AF3-43AB-8588-CEC1D06C72B9}"/>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574" autoAdjust="0"/>
  </p:normalViewPr>
  <p:slideViewPr>
    <p:cSldViewPr snapToGrid="0">
      <p:cViewPr varScale="1">
        <p:scale>
          <a:sx n="82" d="100"/>
          <a:sy n="82" d="100"/>
        </p:scale>
        <p:origin x="600" y="7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90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athalie.LEMPEREUR" userId="0ff68e64-3194-470e-ae02-e5e481357fb3" providerId="ADAL" clId="{7A403592-5467-4520-A497-028AFB969531}"/>
    <pc:docChg chg="custSel modSld">
      <pc:chgData name="Nathalie.LEMPEREUR" userId="0ff68e64-3194-470e-ae02-e5e481357fb3" providerId="ADAL" clId="{7A403592-5467-4520-A497-028AFB969531}" dt="2022-09-05T19:38:16.619" v="0" actId="478"/>
      <pc:docMkLst>
        <pc:docMk/>
      </pc:docMkLst>
      <pc:sldChg chg="delSp mod">
        <pc:chgData name="Nathalie.LEMPEREUR" userId="0ff68e64-3194-470e-ae02-e5e481357fb3" providerId="ADAL" clId="{7A403592-5467-4520-A497-028AFB969531}" dt="2022-09-05T19:38:16.619" v="0" actId="478"/>
        <pc:sldMkLst>
          <pc:docMk/>
          <pc:sldMk cId="3989923275" sldId="298"/>
        </pc:sldMkLst>
        <pc:spChg chg="del">
          <ac:chgData name="Nathalie.LEMPEREUR" userId="0ff68e64-3194-470e-ae02-e5e481357fb3" providerId="ADAL" clId="{7A403592-5467-4520-A497-028AFB969531}" dt="2022-09-05T19:38:16.619" v="0" actId="478"/>
          <ac:spMkLst>
            <pc:docMk/>
            <pc:sldMk cId="3989923275" sldId="298"/>
            <ac:spMk id="2" creationId="{09A63A06-FA98-DE60-DA25-A18AF05CE179}"/>
          </ac:spMkLst>
        </pc:spChg>
      </pc:sldChg>
    </pc:docChg>
  </pc:docChgLst>
  <pc:docChgLst>
    <pc:chgData name="Nathalie.LEMPEREUR" userId="0ff68e64-3194-470e-ae02-e5e481357fb3" providerId="ADAL" clId="{439DD46C-04ED-4635-9D7E-B08F68D49E41}"/>
    <pc:docChg chg="undo custSel delSld modSld sldOrd modMainMaster">
      <pc:chgData name="Nathalie.LEMPEREUR" userId="0ff68e64-3194-470e-ae02-e5e481357fb3" providerId="ADAL" clId="{439DD46C-04ED-4635-9D7E-B08F68D49E41}" dt="2022-09-05T19:04:32.695" v="817" actId="403"/>
      <pc:docMkLst>
        <pc:docMk/>
      </pc:docMkLst>
      <pc:sldChg chg="del">
        <pc:chgData name="Nathalie.LEMPEREUR" userId="0ff68e64-3194-470e-ae02-e5e481357fb3" providerId="ADAL" clId="{439DD46C-04ED-4635-9D7E-B08F68D49E41}" dt="2022-08-31T07:11:19.498" v="629" actId="47"/>
        <pc:sldMkLst>
          <pc:docMk/>
          <pc:sldMk cId="742591817" sldId="281"/>
        </pc:sldMkLst>
      </pc:sldChg>
      <pc:sldChg chg="addSp modSp mod">
        <pc:chgData name="Nathalie.LEMPEREUR" userId="0ff68e64-3194-470e-ae02-e5e481357fb3" providerId="ADAL" clId="{439DD46C-04ED-4635-9D7E-B08F68D49E41}" dt="2022-08-31T07:38:38.797" v="759" actId="14100"/>
        <pc:sldMkLst>
          <pc:docMk/>
          <pc:sldMk cId="1329746698" sldId="283"/>
        </pc:sldMkLst>
        <pc:spChg chg="mod">
          <ac:chgData name="Nathalie.LEMPEREUR" userId="0ff68e64-3194-470e-ae02-e5e481357fb3" providerId="ADAL" clId="{439DD46C-04ED-4635-9D7E-B08F68D49E41}" dt="2022-08-31T07:29:38.409" v="662" actId="14100"/>
          <ac:spMkLst>
            <pc:docMk/>
            <pc:sldMk cId="1329746698" sldId="283"/>
            <ac:spMk id="2" creationId="{3560F281-4FF6-4617-A809-AC9C15ECF18A}"/>
          </ac:spMkLst>
        </pc:spChg>
        <pc:spChg chg="add mod">
          <ac:chgData name="Nathalie.LEMPEREUR" userId="0ff68e64-3194-470e-ae02-e5e481357fb3" providerId="ADAL" clId="{439DD46C-04ED-4635-9D7E-B08F68D49E41}" dt="2022-08-31T07:33:13.953" v="716" actId="1076"/>
          <ac:spMkLst>
            <pc:docMk/>
            <pc:sldMk cId="1329746698" sldId="283"/>
            <ac:spMk id="15" creationId="{783E448C-A5C9-CEDD-38DF-F57DBFF8B799}"/>
          </ac:spMkLst>
        </pc:spChg>
        <pc:spChg chg="mod">
          <ac:chgData name="Nathalie.LEMPEREUR" userId="0ff68e64-3194-470e-ae02-e5e481357fb3" providerId="ADAL" clId="{439DD46C-04ED-4635-9D7E-B08F68D49E41}" dt="2022-08-31T07:29:42.120" v="663" actId="1076"/>
          <ac:spMkLst>
            <pc:docMk/>
            <pc:sldMk cId="1329746698" sldId="283"/>
            <ac:spMk id="20" creationId="{EFA08948-2B6F-46B1-9D2D-8D7B2B3FBD56}"/>
          </ac:spMkLst>
        </pc:spChg>
        <pc:graphicFrameChg chg="mod">
          <ac:chgData name="Nathalie.LEMPEREUR" userId="0ff68e64-3194-470e-ae02-e5e481357fb3" providerId="ADAL" clId="{439DD46C-04ED-4635-9D7E-B08F68D49E41}" dt="2022-08-31T07:38:38.797" v="759" actId="14100"/>
          <ac:graphicFrameMkLst>
            <pc:docMk/>
            <pc:sldMk cId="1329746698" sldId="283"/>
            <ac:graphicFrameMk id="12" creationId="{8CAA150C-91B4-508A-CB2A-B0A246CB6D03}"/>
          </ac:graphicFrameMkLst>
        </pc:graphicFrameChg>
        <pc:picChg chg="mod">
          <ac:chgData name="Nathalie.LEMPEREUR" userId="0ff68e64-3194-470e-ae02-e5e481357fb3" providerId="ADAL" clId="{439DD46C-04ED-4635-9D7E-B08F68D49E41}" dt="2022-08-31T07:29:54.287" v="665" actId="1076"/>
          <ac:picMkLst>
            <pc:docMk/>
            <pc:sldMk cId="1329746698" sldId="283"/>
            <ac:picMk id="5" creationId="{0F74DE6B-05BF-DAB2-B002-83BB09558977}"/>
          </ac:picMkLst>
        </pc:picChg>
        <pc:picChg chg="mod">
          <ac:chgData name="Nathalie.LEMPEREUR" userId="0ff68e64-3194-470e-ae02-e5e481357fb3" providerId="ADAL" clId="{439DD46C-04ED-4635-9D7E-B08F68D49E41}" dt="2022-08-31T07:29:04.022" v="653" actId="14100"/>
          <ac:picMkLst>
            <pc:docMk/>
            <pc:sldMk cId="1329746698" sldId="283"/>
            <ac:picMk id="9" creationId="{A9A75888-22E3-1D43-9112-DA02186070B5}"/>
          </ac:picMkLst>
        </pc:picChg>
        <pc:picChg chg="add mod">
          <ac:chgData name="Nathalie.LEMPEREUR" userId="0ff68e64-3194-470e-ae02-e5e481357fb3" providerId="ADAL" clId="{439DD46C-04ED-4635-9D7E-B08F68D49E41}" dt="2022-08-31T06:59:22.541" v="7" actId="1076"/>
          <ac:picMkLst>
            <pc:docMk/>
            <pc:sldMk cId="1329746698" sldId="283"/>
            <ac:picMk id="14" creationId="{2556A7BD-F0B3-D116-95D9-0EFABB0C2CE3}"/>
          </ac:picMkLst>
        </pc:picChg>
      </pc:sldChg>
      <pc:sldChg chg="del">
        <pc:chgData name="Nathalie.LEMPEREUR" userId="0ff68e64-3194-470e-ae02-e5e481357fb3" providerId="ADAL" clId="{439DD46C-04ED-4635-9D7E-B08F68D49E41}" dt="2022-08-31T07:01:36.476" v="105" actId="47"/>
        <pc:sldMkLst>
          <pc:docMk/>
          <pc:sldMk cId="3188837873" sldId="284"/>
        </pc:sldMkLst>
      </pc:sldChg>
      <pc:sldChg chg="addSp modSp del mod">
        <pc:chgData name="Nathalie.LEMPEREUR" userId="0ff68e64-3194-470e-ae02-e5e481357fb3" providerId="ADAL" clId="{439DD46C-04ED-4635-9D7E-B08F68D49E41}" dt="2022-08-31T07:36:26.742" v="757" actId="47"/>
        <pc:sldMkLst>
          <pc:docMk/>
          <pc:sldMk cId="665219316" sldId="285"/>
        </pc:sldMkLst>
        <pc:spChg chg="mod">
          <ac:chgData name="Nathalie.LEMPEREUR" userId="0ff68e64-3194-470e-ae02-e5e481357fb3" providerId="ADAL" clId="{439DD46C-04ED-4635-9D7E-B08F68D49E41}" dt="2022-08-31T07:12:08.827" v="645" actId="14100"/>
          <ac:spMkLst>
            <pc:docMk/>
            <pc:sldMk cId="665219316" sldId="285"/>
            <ac:spMk id="4" creationId="{3B86E961-B76E-423F-995E-11B31E921437}"/>
          </ac:spMkLst>
        </pc:spChg>
        <pc:spChg chg="add mod">
          <ac:chgData name="Nathalie.LEMPEREUR" userId="0ff68e64-3194-470e-ae02-e5e481357fb3" providerId="ADAL" clId="{439DD46C-04ED-4635-9D7E-B08F68D49E41}" dt="2022-08-31T07:12:35.408" v="650" actId="13822"/>
          <ac:spMkLst>
            <pc:docMk/>
            <pc:sldMk cId="665219316" sldId="285"/>
            <ac:spMk id="7" creationId="{69957BF8-2826-C827-7517-BCB122172106}"/>
          </ac:spMkLst>
        </pc:spChg>
        <pc:picChg chg="add">
          <ac:chgData name="Nathalie.LEMPEREUR" userId="0ff68e64-3194-470e-ae02-e5e481357fb3" providerId="ADAL" clId="{439DD46C-04ED-4635-9D7E-B08F68D49E41}" dt="2022-08-31T07:11:41.918" v="630" actId="22"/>
          <ac:picMkLst>
            <pc:docMk/>
            <pc:sldMk cId="665219316" sldId="285"/>
            <ac:picMk id="3" creationId="{21F21B30-D8EE-4233-1300-DDB536BD4823}"/>
          </ac:picMkLst>
        </pc:picChg>
        <pc:picChg chg="add mod">
          <ac:chgData name="Nathalie.LEMPEREUR" userId="0ff68e64-3194-470e-ae02-e5e481357fb3" providerId="ADAL" clId="{439DD46C-04ED-4635-9D7E-B08F68D49E41}" dt="2022-08-31T07:12:03.876" v="644" actId="1076"/>
          <ac:picMkLst>
            <pc:docMk/>
            <pc:sldMk cId="665219316" sldId="285"/>
            <ac:picMk id="5" creationId="{15C94FB3-A67A-2885-A362-9EDE9DA9809F}"/>
          </ac:picMkLst>
        </pc:picChg>
        <pc:picChg chg="mod">
          <ac:chgData name="Nathalie.LEMPEREUR" userId="0ff68e64-3194-470e-ae02-e5e481357fb3" providerId="ADAL" clId="{439DD46C-04ED-4635-9D7E-B08F68D49E41}" dt="2022-08-31T07:35:42.564" v="749" actId="14100"/>
          <ac:picMkLst>
            <pc:docMk/>
            <pc:sldMk cId="665219316" sldId="285"/>
            <ac:picMk id="12" creationId="{8F5AE0D5-C196-A947-8AFE-449A48B26153}"/>
          </ac:picMkLst>
        </pc:picChg>
      </pc:sldChg>
      <pc:sldChg chg="del">
        <pc:chgData name="Nathalie.LEMPEREUR" userId="0ff68e64-3194-470e-ae02-e5e481357fb3" providerId="ADAL" clId="{439DD46C-04ED-4635-9D7E-B08F68D49E41}" dt="2022-08-31T07:01:08.701" v="102" actId="47"/>
        <pc:sldMkLst>
          <pc:docMk/>
          <pc:sldMk cId="4091674644" sldId="292"/>
        </pc:sldMkLst>
      </pc:sldChg>
      <pc:sldChg chg="del">
        <pc:chgData name="Nathalie.LEMPEREUR" userId="0ff68e64-3194-470e-ae02-e5e481357fb3" providerId="ADAL" clId="{439DD46C-04ED-4635-9D7E-B08F68D49E41}" dt="2022-08-31T07:01:12.165" v="103" actId="47"/>
        <pc:sldMkLst>
          <pc:docMk/>
          <pc:sldMk cId="2117695413" sldId="293"/>
        </pc:sldMkLst>
      </pc:sldChg>
      <pc:sldChg chg="addSp delSp modSp mod">
        <pc:chgData name="Nathalie.LEMPEREUR" userId="0ff68e64-3194-470e-ae02-e5e481357fb3" providerId="ADAL" clId="{439DD46C-04ED-4635-9D7E-B08F68D49E41}" dt="2022-08-31T07:10:17.938" v="563" actId="1076"/>
        <pc:sldMkLst>
          <pc:docMk/>
          <pc:sldMk cId="25800700" sldId="294"/>
        </pc:sldMkLst>
        <pc:spChg chg="mod">
          <ac:chgData name="Nathalie.LEMPEREUR" userId="0ff68e64-3194-470e-ae02-e5e481357fb3" providerId="ADAL" clId="{439DD46C-04ED-4635-9D7E-B08F68D49E41}" dt="2022-08-31T07:10:17.938" v="563" actId="1076"/>
          <ac:spMkLst>
            <pc:docMk/>
            <pc:sldMk cId="25800700" sldId="294"/>
            <ac:spMk id="2" creationId="{623FB4D5-DA14-4F29-9320-2DE0A6B571B9}"/>
          </ac:spMkLst>
        </pc:spChg>
        <pc:spChg chg="del">
          <ac:chgData name="Nathalie.LEMPEREUR" userId="0ff68e64-3194-470e-ae02-e5e481357fb3" providerId="ADAL" clId="{439DD46C-04ED-4635-9D7E-B08F68D49E41}" dt="2022-08-31T07:02:26.274" v="134" actId="478"/>
          <ac:spMkLst>
            <pc:docMk/>
            <pc:sldMk cId="25800700" sldId="294"/>
            <ac:spMk id="3" creationId="{DE9D0F75-42B5-4960-8C3A-291285872DAF}"/>
          </ac:spMkLst>
        </pc:spChg>
        <pc:spChg chg="add del mod">
          <ac:chgData name="Nathalie.LEMPEREUR" userId="0ff68e64-3194-470e-ae02-e5e481357fb3" providerId="ADAL" clId="{439DD46C-04ED-4635-9D7E-B08F68D49E41}" dt="2022-08-31T07:02:28.947" v="135" actId="478"/>
          <ac:spMkLst>
            <pc:docMk/>
            <pc:sldMk cId="25800700" sldId="294"/>
            <ac:spMk id="11" creationId="{A390D2F6-7FCB-0866-C5F2-92E5DC72B95A}"/>
          </ac:spMkLst>
        </pc:spChg>
        <pc:spChg chg="add mod">
          <ac:chgData name="Nathalie.LEMPEREUR" userId="0ff68e64-3194-470e-ae02-e5e481357fb3" providerId="ADAL" clId="{439DD46C-04ED-4635-9D7E-B08F68D49E41}" dt="2022-08-31T07:05:47.072" v="297"/>
          <ac:spMkLst>
            <pc:docMk/>
            <pc:sldMk cId="25800700" sldId="294"/>
            <ac:spMk id="14" creationId="{17D69B19-7AB2-072E-4725-B7A8D6BDC779}"/>
          </ac:spMkLst>
        </pc:spChg>
        <pc:spChg chg="add mod">
          <ac:chgData name="Nathalie.LEMPEREUR" userId="0ff68e64-3194-470e-ae02-e5e481357fb3" providerId="ADAL" clId="{439DD46C-04ED-4635-9D7E-B08F68D49E41}" dt="2022-08-31T07:06:05.365" v="346" actId="20577"/>
          <ac:spMkLst>
            <pc:docMk/>
            <pc:sldMk cId="25800700" sldId="294"/>
            <ac:spMk id="15" creationId="{E6A094D0-8268-8616-7BF3-50EFBD7B7B93}"/>
          </ac:spMkLst>
        </pc:spChg>
        <pc:spChg chg="add mod">
          <ac:chgData name="Nathalie.LEMPEREUR" userId="0ff68e64-3194-470e-ae02-e5e481357fb3" providerId="ADAL" clId="{439DD46C-04ED-4635-9D7E-B08F68D49E41}" dt="2022-08-31T07:07:04.218" v="392" actId="14100"/>
          <ac:spMkLst>
            <pc:docMk/>
            <pc:sldMk cId="25800700" sldId="294"/>
            <ac:spMk id="16" creationId="{3AF458F9-AF9D-7D6F-3437-522A2FF2A580}"/>
          </ac:spMkLst>
        </pc:spChg>
        <pc:spChg chg="add mod">
          <ac:chgData name="Nathalie.LEMPEREUR" userId="0ff68e64-3194-470e-ae02-e5e481357fb3" providerId="ADAL" clId="{439DD46C-04ED-4635-9D7E-B08F68D49E41}" dt="2022-08-31T07:07:26.664" v="418" actId="1076"/>
          <ac:spMkLst>
            <pc:docMk/>
            <pc:sldMk cId="25800700" sldId="294"/>
            <ac:spMk id="17" creationId="{1A80830D-29C7-0D52-98A2-F5EAF4E3B5A1}"/>
          </ac:spMkLst>
        </pc:spChg>
        <pc:spChg chg="add mod">
          <ac:chgData name="Nathalie.LEMPEREUR" userId="0ff68e64-3194-470e-ae02-e5e481357fb3" providerId="ADAL" clId="{439DD46C-04ED-4635-9D7E-B08F68D49E41}" dt="2022-08-31T07:08:27.117" v="428" actId="13822"/>
          <ac:spMkLst>
            <pc:docMk/>
            <pc:sldMk cId="25800700" sldId="294"/>
            <ac:spMk id="18" creationId="{A394B261-E3CB-02F5-B3FC-0278A3436EF9}"/>
          </ac:spMkLst>
        </pc:spChg>
        <pc:grpChg chg="add mod">
          <ac:chgData name="Nathalie.LEMPEREUR" userId="0ff68e64-3194-470e-ae02-e5e481357fb3" providerId="ADAL" clId="{439DD46C-04ED-4635-9D7E-B08F68D49E41}" dt="2022-08-31T07:05:50.061" v="298" actId="1076"/>
          <ac:grpSpMkLst>
            <pc:docMk/>
            <pc:sldMk cId="25800700" sldId="294"/>
            <ac:grpSpMk id="13" creationId="{47DF7B9F-1275-8AD1-0291-F5F698855C4F}"/>
          </ac:grpSpMkLst>
        </pc:grpChg>
        <pc:graphicFrameChg chg="mod">
          <ac:chgData name="Nathalie.LEMPEREUR" userId="0ff68e64-3194-470e-ae02-e5e481357fb3" providerId="ADAL" clId="{439DD46C-04ED-4635-9D7E-B08F68D49E41}" dt="2022-08-31T07:03:10.970" v="160" actId="20577"/>
          <ac:graphicFrameMkLst>
            <pc:docMk/>
            <pc:sldMk cId="25800700" sldId="294"/>
            <ac:graphicFrameMk id="4" creationId="{FFE8AFAB-AE1F-4453-8C1B-70D2EF9B1373}"/>
          </ac:graphicFrameMkLst>
        </pc:graphicFrameChg>
        <pc:graphicFrameChg chg="del">
          <ac:chgData name="Nathalie.LEMPEREUR" userId="0ff68e64-3194-470e-ae02-e5e481357fb3" providerId="ADAL" clId="{439DD46C-04ED-4635-9D7E-B08F68D49E41}" dt="2022-08-31T07:01:58.101" v="108" actId="478"/>
          <ac:graphicFrameMkLst>
            <pc:docMk/>
            <pc:sldMk cId="25800700" sldId="294"/>
            <ac:graphicFrameMk id="7" creationId="{9BEBE5AF-1D10-425C-8F3C-2236E52E6E67}"/>
          </ac:graphicFrameMkLst>
        </pc:graphicFrameChg>
        <pc:graphicFrameChg chg="del">
          <ac:chgData name="Nathalie.LEMPEREUR" userId="0ff68e64-3194-470e-ae02-e5e481357fb3" providerId="ADAL" clId="{439DD46C-04ED-4635-9D7E-B08F68D49E41}" dt="2022-08-31T07:02:00.460" v="109" actId="478"/>
          <ac:graphicFrameMkLst>
            <pc:docMk/>
            <pc:sldMk cId="25800700" sldId="294"/>
            <ac:graphicFrameMk id="8" creationId="{A8D5CDFF-2AF9-4CDE-BF8D-15F294BD5095}"/>
          </ac:graphicFrameMkLst>
        </pc:graphicFrameChg>
        <pc:graphicFrameChg chg="add mod modGraphic">
          <ac:chgData name="Nathalie.LEMPEREUR" userId="0ff68e64-3194-470e-ae02-e5e481357fb3" providerId="ADAL" clId="{439DD46C-04ED-4635-9D7E-B08F68D49E41}" dt="2022-08-31T07:05:44.135" v="296"/>
          <ac:graphicFrameMkLst>
            <pc:docMk/>
            <pc:sldMk cId="25800700" sldId="294"/>
            <ac:graphicFrameMk id="12" creationId="{6060C08D-A829-F7A2-D528-4AD980BF97EF}"/>
          </ac:graphicFrameMkLst>
        </pc:graphicFrameChg>
        <pc:picChg chg="add">
          <ac:chgData name="Nathalie.LEMPEREUR" userId="0ff68e64-3194-470e-ae02-e5e481357fb3" providerId="ADAL" clId="{439DD46C-04ED-4635-9D7E-B08F68D49E41}" dt="2022-08-31T07:02:20.598" v="133" actId="22"/>
          <ac:picMkLst>
            <pc:docMk/>
            <pc:sldMk cId="25800700" sldId="294"/>
            <ac:picMk id="6" creationId="{A78A152A-6BEE-40C7-C59C-9134A0F413ED}"/>
          </ac:picMkLst>
        </pc:picChg>
        <pc:picChg chg="add mod">
          <ac:chgData name="Nathalie.LEMPEREUR" userId="0ff68e64-3194-470e-ae02-e5e481357fb3" providerId="ADAL" clId="{439DD46C-04ED-4635-9D7E-B08F68D49E41}" dt="2022-08-31T07:10:11.580" v="561" actId="1076"/>
          <ac:picMkLst>
            <pc:docMk/>
            <pc:sldMk cId="25800700" sldId="294"/>
            <ac:picMk id="21" creationId="{B9048DD2-5973-C1D7-65DF-3A634DBCCBA0}"/>
          </ac:picMkLst>
        </pc:picChg>
        <pc:cxnChg chg="add mod">
          <ac:chgData name="Nathalie.LEMPEREUR" userId="0ff68e64-3194-470e-ae02-e5e481357fb3" providerId="ADAL" clId="{439DD46C-04ED-4635-9D7E-B08F68D49E41}" dt="2022-08-31T07:08:24.561" v="427" actId="1076"/>
          <ac:cxnSpMkLst>
            <pc:docMk/>
            <pc:sldMk cId="25800700" sldId="294"/>
            <ac:cxnSpMk id="20" creationId="{EB9D5E5E-32FD-1BB5-F3D4-FF3D301EC9C8}"/>
          </ac:cxnSpMkLst>
        </pc:cxnChg>
      </pc:sldChg>
      <pc:sldChg chg="del">
        <pc:chgData name="Nathalie.LEMPEREUR" userId="0ff68e64-3194-470e-ae02-e5e481357fb3" providerId="ADAL" clId="{439DD46C-04ED-4635-9D7E-B08F68D49E41}" dt="2022-08-31T07:01:22.796" v="104" actId="47"/>
        <pc:sldMkLst>
          <pc:docMk/>
          <pc:sldMk cId="2575421478" sldId="295"/>
        </pc:sldMkLst>
      </pc:sldChg>
      <pc:sldChg chg="del">
        <pc:chgData name="Nathalie.LEMPEREUR" userId="0ff68e64-3194-470e-ae02-e5e481357fb3" providerId="ADAL" clId="{439DD46C-04ED-4635-9D7E-B08F68D49E41}" dt="2022-08-31T07:11:07.884" v="628" actId="47"/>
        <pc:sldMkLst>
          <pc:docMk/>
          <pc:sldMk cId="4153678306" sldId="296"/>
        </pc:sldMkLst>
      </pc:sldChg>
      <pc:sldChg chg="addSp delSp modSp mod ord">
        <pc:chgData name="Nathalie.LEMPEREUR" userId="0ff68e64-3194-470e-ae02-e5e481357fb3" providerId="ADAL" clId="{439DD46C-04ED-4635-9D7E-B08F68D49E41}" dt="2022-08-31T08:11:44.949" v="780" actId="20577"/>
        <pc:sldMkLst>
          <pc:docMk/>
          <pc:sldMk cId="722098795" sldId="297"/>
        </pc:sldMkLst>
        <pc:spChg chg="mod">
          <ac:chgData name="Nathalie.LEMPEREUR" userId="0ff68e64-3194-470e-ae02-e5e481357fb3" providerId="ADAL" clId="{439DD46C-04ED-4635-9D7E-B08F68D49E41}" dt="2022-08-31T07:34:23.018" v="729" actId="14100"/>
          <ac:spMkLst>
            <pc:docMk/>
            <pc:sldMk cId="722098795" sldId="297"/>
            <ac:spMk id="2" creationId="{3560F281-4FF6-4617-A809-AC9C15ECF18A}"/>
          </ac:spMkLst>
        </pc:spChg>
        <pc:spChg chg="del">
          <ac:chgData name="Nathalie.LEMPEREUR" userId="0ff68e64-3194-470e-ae02-e5e481357fb3" providerId="ADAL" clId="{439DD46C-04ED-4635-9D7E-B08F68D49E41}" dt="2022-08-31T07:08:56.853" v="447" actId="478"/>
          <ac:spMkLst>
            <pc:docMk/>
            <pc:sldMk cId="722098795" sldId="297"/>
            <ac:spMk id="3" creationId="{611DC577-0A95-47D0-95D9-5F8DA763D46B}"/>
          </ac:spMkLst>
        </pc:spChg>
        <pc:spChg chg="add mod">
          <ac:chgData name="Nathalie.LEMPEREUR" userId="0ff68e64-3194-470e-ae02-e5e481357fb3" providerId="ADAL" clId="{439DD46C-04ED-4635-9D7E-B08F68D49E41}" dt="2022-08-31T07:35:19.472" v="745" actId="242"/>
          <ac:spMkLst>
            <pc:docMk/>
            <pc:sldMk cId="722098795" sldId="297"/>
            <ac:spMk id="3" creationId="{EA7EA16C-888B-FCFF-0211-AFD79EE0AA9C}"/>
          </ac:spMkLst>
        </pc:spChg>
        <pc:spChg chg="del mod">
          <ac:chgData name="Nathalie.LEMPEREUR" userId="0ff68e64-3194-470e-ae02-e5e481357fb3" providerId="ADAL" clId="{439DD46C-04ED-4635-9D7E-B08F68D49E41}" dt="2022-08-31T07:09:24.675" v="451" actId="1032"/>
          <ac:spMkLst>
            <pc:docMk/>
            <pc:sldMk cId="722098795" sldId="297"/>
            <ac:spMk id="4" creationId="{D355C61F-C8F1-4977-8E1F-F16C0D9EA88C}"/>
          </ac:spMkLst>
        </pc:spChg>
        <pc:spChg chg="add mod">
          <ac:chgData name="Nathalie.LEMPEREUR" userId="0ff68e64-3194-470e-ae02-e5e481357fb3" providerId="ADAL" clId="{439DD46C-04ED-4635-9D7E-B08F68D49E41}" dt="2022-08-31T08:11:44.949" v="780" actId="20577"/>
          <ac:spMkLst>
            <pc:docMk/>
            <pc:sldMk cId="722098795" sldId="297"/>
            <ac:spMk id="9" creationId="{86E7A793-07D8-F37F-654C-A4545C55FAEF}"/>
          </ac:spMkLst>
        </pc:spChg>
        <pc:spChg chg="add del mod">
          <ac:chgData name="Nathalie.LEMPEREUR" userId="0ff68e64-3194-470e-ae02-e5e481357fb3" providerId="ADAL" clId="{439DD46C-04ED-4635-9D7E-B08F68D49E41}" dt="2022-08-31T07:08:59.252" v="448" actId="478"/>
          <ac:spMkLst>
            <pc:docMk/>
            <pc:sldMk cId="722098795" sldId="297"/>
            <ac:spMk id="9" creationId="{D0B751A0-DF4D-DDCF-3447-974F36743CC8}"/>
          </ac:spMkLst>
        </pc:spChg>
        <pc:spChg chg="add mod">
          <ac:chgData name="Nathalie.LEMPEREUR" userId="0ff68e64-3194-470e-ae02-e5e481357fb3" providerId="ADAL" clId="{439DD46C-04ED-4635-9D7E-B08F68D49E41}" dt="2022-08-31T07:36:19.957" v="756" actId="1076"/>
          <ac:spMkLst>
            <pc:docMk/>
            <pc:sldMk cId="722098795" sldId="297"/>
            <ac:spMk id="11" creationId="{2E759F19-4ACA-5B8B-285F-D17F95A187AB}"/>
          </ac:spMkLst>
        </pc:spChg>
        <pc:spChg chg="mod">
          <ac:chgData name="Nathalie.LEMPEREUR" userId="0ff68e64-3194-470e-ae02-e5e481357fb3" providerId="ADAL" clId="{439DD46C-04ED-4635-9D7E-B08F68D49E41}" dt="2022-08-31T07:34:26.432" v="731" actId="1076"/>
          <ac:spMkLst>
            <pc:docMk/>
            <pc:sldMk cId="722098795" sldId="297"/>
            <ac:spMk id="20" creationId="{EFA08948-2B6F-46B1-9D2D-8D7B2B3FBD56}"/>
          </ac:spMkLst>
        </pc:spChg>
        <pc:graphicFrameChg chg="add mod modGraphic">
          <ac:chgData name="Nathalie.LEMPEREUR" userId="0ff68e64-3194-470e-ae02-e5e481357fb3" providerId="ADAL" clId="{439DD46C-04ED-4635-9D7E-B08F68D49E41}" dt="2022-08-31T07:36:17.694" v="755" actId="1076"/>
          <ac:graphicFrameMkLst>
            <pc:docMk/>
            <pc:sldMk cId="722098795" sldId="297"/>
            <ac:graphicFrameMk id="10" creationId="{3F73A9A5-5F5A-95C7-118D-93CE6FBA242E}"/>
          </ac:graphicFrameMkLst>
        </pc:graphicFrameChg>
        <pc:picChg chg="add mod">
          <ac:chgData name="Nathalie.LEMPEREUR" userId="0ff68e64-3194-470e-ae02-e5e481357fb3" providerId="ADAL" clId="{439DD46C-04ED-4635-9D7E-B08F68D49E41}" dt="2022-08-31T07:34:52.446" v="738" actId="1076"/>
          <ac:picMkLst>
            <pc:docMk/>
            <pc:sldMk cId="722098795" sldId="297"/>
            <ac:picMk id="5" creationId="{D52E276F-6343-1A5E-F2B8-5579C9A3F83B}"/>
          </ac:picMkLst>
        </pc:picChg>
        <pc:picChg chg="add">
          <ac:chgData name="Nathalie.LEMPEREUR" userId="0ff68e64-3194-470e-ae02-e5e481357fb3" providerId="ADAL" clId="{439DD46C-04ED-4635-9D7E-B08F68D49E41}" dt="2022-08-31T07:08:46.257" v="429" actId="22"/>
          <ac:picMkLst>
            <pc:docMk/>
            <pc:sldMk cId="722098795" sldId="297"/>
            <ac:picMk id="7" creationId="{A62D5CD1-FCEF-FA7B-C40A-F758145B7663}"/>
          </ac:picMkLst>
        </pc:picChg>
        <pc:picChg chg="add del mod">
          <ac:chgData name="Nathalie.LEMPEREUR" userId="0ff68e64-3194-470e-ae02-e5e481357fb3" providerId="ADAL" clId="{439DD46C-04ED-4635-9D7E-B08F68D49E41}" dt="2022-08-31T07:36:12.690" v="754" actId="478"/>
          <ac:picMkLst>
            <pc:docMk/>
            <pc:sldMk cId="722098795" sldId="297"/>
            <ac:picMk id="12" creationId="{74E0C36D-B4E0-8CAE-47E8-1226D8E1A09F}"/>
          </ac:picMkLst>
        </pc:picChg>
        <pc:picChg chg="mod">
          <ac:chgData name="Nathalie.LEMPEREUR" userId="0ff68e64-3194-470e-ae02-e5e481357fb3" providerId="ADAL" clId="{439DD46C-04ED-4635-9D7E-B08F68D49E41}" dt="2022-08-31T07:34:08.065" v="725" actId="14100"/>
          <ac:picMkLst>
            <pc:docMk/>
            <pc:sldMk cId="722098795" sldId="297"/>
            <ac:picMk id="14" creationId="{7E468295-904F-0743-AD06-67DA21353B9E}"/>
          </ac:picMkLst>
        </pc:picChg>
      </pc:sldChg>
      <pc:sldChg chg="addSp modSp mod modShow">
        <pc:chgData name="Nathalie.LEMPEREUR" userId="0ff68e64-3194-470e-ae02-e5e481357fb3" providerId="ADAL" clId="{439DD46C-04ED-4635-9D7E-B08F68D49E41}" dt="2022-09-05T19:04:32.695" v="817" actId="403"/>
        <pc:sldMkLst>
          <pc:docMk/>
          <pc:sldMk cId="3989923275" sldId="298"/>
        </pc:sldMkLst>
        <pc:spChg chg="add mod">
          <ac:chgData name="Nathalie.LEMPEREUR" userId="0ff68e64-3194-470e-ae02-e5e481357fb3" providerId="ADAL" clId="{439DD46C-04ED-4635-9D7E-B08F68D49E41}" dt="2022-09-05T19:04:32.695" v="817" actId="403"/>
          <ac:spMkLst>
            <pc:docMk/>
            <pc:sldMk cId="3989923275" sldId="298"/>
            <ac:spMk id="2" creationId="{09A63A06-FA98-DE60-DA25-A18AF05CE179}"/>
          </ac:spMkLst>
        </pc:spChg>
      </pc:sldChg>
      <pc:sldMasterChg chg="modSldLayout">
        <pc:chgData name="Nathalie.LEMPEREUR" userId="0ff68e64-3194-470e-ae02-e5e481357fb3" providerId="ADAL" clId="{439DD46C-04ED-4635-9D7E-B08F68D49E41}" dt="2022-08-31T07:37:56.993" v="758" actId="478"/>
        <pc:sldMasterMkLst>
          <pc:docMk/>
          <pc:sldMasterMk cId="946163275" sldId="2147483648"/>
        </pc:sldMasterMkLst>
        <pc:sldLayoutChg chg="delSp mod">
          <pc:chgData name="Nathalie.LEMPEREUR" userId="0ff68e64-3194-470e-ae02-e5e481357fb3" providerId="ADAL" clId="{439DD46C-04ED-4635-9D7E-B08F68D49E41}" dt="2022-08-31T07:37:56.993" v="758" actId="478"/>
          <pc:sldLayoutMkLst>
            <pc:docMk/>
            <pc:sldMasterMk cId="946163275" sldId="2147483648"/>
            <pc:sldLayoutMk cId="1350103997" sldId="2147483658"/>
          </pc:sldLayoutMkLst>
          <pc:spChg chg="del">
            <ac:chgData name="Nathalie.LEMPEREUR" userId="0ff68e64-3194-470e-ae02-e5e481357fb3" providerId="ADAL" clId="{439DD46C-04ED-4635-9D7E-B08F68D49E41}" dt="2022-08-31T07:37:56.993" v="758" actId="478"/>
            <ac:spMkLst>
              <pc:docMk/>
              <pc:sldMasterMk cId="946163275" sldId="2147483648"/>
              <pc:sldLayoutMk cId="1350103997" sldId="2147483658"/>
              <ac:spMk id="8" creationId="{1508F53F-6AA2-4060-904A-BC90211DC043}"/>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fr-FR" dirty="0"/>
              <a:t>Montant de la prime</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fr-FR"/>
        </a:p>
      </c:txPr>
    </c:title>
    <c:autoTitleDeleted val="0"/>
    <c:plotArea>
      <c:layout>
        <c:manualLayout>
          <c:layoutTarget val="inner"/>
          <c:xMode val="edge"/>
          <c:yMode val="edge"/>
          <c:x val="0.29985309707306462"/>
          <c:y val="0.1208073715870959"/>
          <c:w val="0.67017032655290321"/>
          <c:h val="0.77781260470109459"/>
        </c:manualLayout>
      </c:layout>
      <c:barChart>
        <c:barDir val="col"/>
        <c:grouping val="clustered"/>
        <c:varyColors val="0"/>
        <c:ser>
          <c:idx val="0"/>
          <c:order val="0"/>
          <c:tx>
            <c:strRef>
              <c:f>Sheet1!$B$1</c:f>
              <c:strCache>
                <c:ptCount val="1"/>
                <c:pt idx="0">
                  <c:v>Série 1</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Pt>
            <c:idx val="1"/>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0ADA-48E7-A321-402E979D2202}"/>
              </c:ext>
            </c:extLst>
          </c:dPt>
          <c:dPt>
            <c:idx val="3"/>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0ADA-48E7-A321-402E979D2202}"/>
              </c:ext>
            </c:extLst>
          </c:dPt>
          <c:dPt>
            <c:idx val="4"/>
            <c:invertIfNegative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0ADA-48E7-A321-402E979D2202}"/>
              </c:ext>
            </c:extLst>
          </c:dPt>
          <c:cat>
            <c:strRef>
              <c:f>Sheet1!$A$2:$A$6</c:f>
              <c:strCache>
                <c:ptCount val="5"/>
                <c:pt idx="0">
                  <c:v>20AA</c:v>
                </c:pt>
                <c:pt idx="1">
                  <c:v>20AA</c:v>
                </c:pt>
                <c:pt idx="2">
                  <c:v>20AA</c:v>
                </c:pt>
                <c:pt idx="3">
                  <c:v>20AA</c:v>
                </c:pt>
                <c:pt idx="4">
                  <c:v>20AA</c:v>
                </c:pt>
              </c:strCache>
            </c:strRef>
          </c:cat>
          <c:val>
            <c:numRef>
              <c:f>Sheet1!$B$2:$B$6</c:f>
              <c:numCache>
                <c:formatCode>#\ ##0\ [$€-40C]</c:formatCode>
                <c:ptCount val="5"/>
                <c:pt idx="0">
                  <c:v>0</c:v>
                </c:pt>
                <c:pt idx="1">
                  <c:v>6750</c:v>
                </c:pt>
                <c:pt idx="2">
                  <c:v>33750</c:v>
                </c:pt>
                <c:pt idx="3">
                  <c:v>135000</c:v>
                </c:pt>
                <c:pt idx="4">
                  <c:v>270000</c:v>
                </c:pt>
              </c:numCache>
            </c:numRef>
          </c:val>
          <c:extLst>
            <c:ext xmlns:c16="http://schemas.microsoft.com/office/drawing/2014/chart" uri="{C3380CC4-5D6E-409C-BE32-E72D297353CC}">
              <c16:uniqueId val="{00000006-0ADA-48E7-A321-402E979D2202}"/>
            </c:ext>
          </c:extLst>
        </c:ser>
        <c:dLbls>
          <c:showLegendKey val="0"/>
          <c:showVal val="0"/>
          <c:showCatName val="0"/>
          <c:showSerName val="0"/>
          <c:showPercent val="0"/>
          <c:showBubbleSize val="0"/>
        </c:dLbls>
        <c:gapWidth val="100"/>
        <c:overlap val="-24"/>
        <c:axId val="1000041416"/>
        <c:axId val="1000041744"/>
      </c:barChart>
      <c:catAx>
        <c:axId val="100004141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fr-FR"/>
          </a:p>
        </c:txPr>
        <c:crossAx val="1000041744"/>
        <c:crosses val="autoZero"/>
        <c:auto val="1"/>
        <c:lblAlgn val="ctr"/>
        <c:lblOffset val="100"/>
        <c:noMultiLvlLbl val="0"/>
      </c:catAx>
      <c:valAx>
        <c:axId val="1000041744"/>
        <c:scaling>
          <c:orientation val="minMax"/>
        </c:scaling>
        <c:delete val="1"/>
        <c:axPos val="l"/>
        <c:majorGridlines>
          <c:spPr>
            <a:ln w="9525" cap="flat" cmpd="sng" algn="ctr">
              <a:solidFill>
                <a:schemeClr val="lt1">
                  <a:lumMod val="95000"/>
                  <a:alpha val="10000"/>
                </a:schemeClr>
              </a:solidFill>
              <a:round/>
            </a:ln>
            <a:effectLst/>
          </c:spPr>
        </c:majorGridlines>
        <c:numFmt formatCode="#,##0\ [$€-40C]" sourceLinked="0"/>
        <c:majorTickMark val="none"/>
        <c:minorTickMark val="none"/>
        <c:tickLblPos val="nextTo"/>
        <c:crossAx val="10000414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0744D6-8173-41A8-BCA0-32AEE6227056}" type="doc">
      <dgm:prSet loTypeId="urn:microsoft.com/office/officeart/2005/8/layout/hierarchy3" loCatId="relationship" qsTypeId="urn:microsoft.com/office/officeart/2005/8/quickstyle/simple3" qsCatId="simple" csTypeId="urn:microsoft.com/office/officeart/2005/8/colors/accent1_2" csCatId="accent1" phldr="1"/>
      <dgm:spPr/>
      <dgm:t>
        <a:bodyPr/>
        <a:lstStyle/>
        <a:p>
          <a:endParaRPr lang="fr-FR"/>
        </a:p>
      </dgm:t>
    </dgm:pt>
    <dgm:pt modelId="{0617724C-83AB-4536-AC37-2CE5AB560A91}">
      <dgm:prSet phldrT="[Texte]" custT="1"/>
      <dgm:spPr/>
      <dgm:t>
        <a:bodyPr/>
        <a:lstStyle/>
        <a:p>
          <a:r>
            <a:rPr lang="fr-FR" sz="1600" dirty="0"/>
            <a:t>Salariés titulaire d’un contrat de travail et ayant perçu au cours des 12 derniers mois une rémunération inférieure à 3 SMIC</a:t>
          </a:r>
        </a:p>
      </dgm:t>
    </dgm:pt>
    <dgm:pt modelId="{D1CA012D-45CD-4835-897F-DDC553515246}" type="parTrans" cxnId="{8CDFB813-FBF1-43A0-913D-44147D0DE74E}">
      <dgm:prSet/>
      <dgm:spPr/>
      <dgm:t>
        <a:bodyPr/>
        <a:lstStyle/>
        <a:p>
          <a:endParaRPr lang="fr-FR"/>
        </a:p>
      </dgm:t>
    </dgm:pt>
    <dgm:pt modelId="{B9B6208D-0E78-44BA-82A4-8D1ECA24D4EE}" type="sibTrans" cxnId="{8CDFB813-FBF1-43A0-913D-44147D0DE74E}">
      <dgm:prSet/>
      <dgm:spPr/>
      <dgm:t>
        <a:bodyPr/>
        <a:lstStyle/>
        <a:p>
          <a:endParaRPr lang="fr-FR"/>
        </a:p>
      </dgm:t>
    </dgm:pt>
    <dgm:pt modelId="{26F84A27-7CF8-4C3A-B037-4815CA128DD4}">
      <dgm:prSet phldrT="[Texte]" custT="1"/>
      <dgm:spPr/>
      <dgm:t>
        <a:bodyPr/>
        <a:lstStyle/>
        <a:p>
          <a:r>
            <a:rPr lang="fr-FR" sz="1200" dirty="0"/>
            <a:t>A la date de versement</a:t>
          </a:r>
        </a:p>
      </dgm:t>
    </dgm:pt>
    <dgm:pt modelId="{D90B7465-FBD9-4B05-827F-D4138C08A246}" type="parTrans" cxnId="{3AD891A4-83BF-40A4-ADCA-B1F0E471DE53}">
      <dgm:prSet/>
      <dgm:spPr/>
      <dgm:t>
        <a:bodyPr/>
        <a:lstStyle/>
        <a:p>
          <a:endParaRPr lang="fr-FR"/>
        </a:p>
      </dgm:t>
    </dgm:pt>
    <dgm:pt modelId="{60D3B805-F271-488E-A804-61544E957ED8}" type="sibTrans" cxnId="{3AD891A4-83BF-40A4-ADCA-B1F0E471DE53}">
      <dgm:prSet/>
      <dgm:spPr/>
      <dgm:t>
        <a:bodyPr/>
        <a:lstStyle/>
        <a:p>
          <a:endParaRPr lang="fr-FR"/>
        </a:p>
      </dgm:t>
    </dgm:pt>
    <dgm:pt modelId="{39B9145E-6759-4560-945C-BD94E0E48CAA}">
      <dgm:prSet phldrT="[Texte]" custT="1"/>
      <dgm:spPr/>
      <dgm:t>
        <a:bodyPr/>
        <a:lstStyle/>
        <a:p>
          <a:r>
            <a:rPr lang="fr-FR" sz="1200" dirty="0"/>
            <a:t>A la date de dépôt d’un accord d’intéressement / participation</a:t>
          </a:r>
        </a:p>
      </dgm:t>
    </dgm:pt>
    <dgm:pt modelId="{C803DA7B-990F-4384-85A2-14D4AB0E8883}" type="parTrans" cxnId="{37157DCE-1A59-4DBD-A4F5-29334D41483E}">
      <dgm:prSet/>
      <dgm:spPr/>
      <dgm:t>
        <a:bodyPr/>
        <a:lstStyle/>
        <a:p>
          <a:endParaRPr lang="fr-FR"/>
        </a:p>
      </dgm:t>
    </dgm:pt>
    <dgm:pt modelId="{B9EC6CCD-8DC1-4DF7-BD64-057534DEC107}" type="sibTrans" cxnId="{37157DCE-1A59-4DBD-A4F5-29334D41483E}">
      <dgm:prSet/>
      <dgm:spPr/>
      <dgm:t>
        <a:bodyPr/>
        <a:lstStyle/>
        <a:p>
          <a:endParaRPr lang="fr-FR"/>
        </a:p>
      </dgm:t>
    </dgm:pt>
    <dgm:pt modelId="{4E800846-D427-40A1-8B6C-B3985737D461}">
      <dgm:prSet phldrT="[Texte]" custT="1"/>
      <dgm:spPr/>
      <dgm:t>
        <a:bodyPr/>
        <a:lstStyle/>
        <a:p>
          <a:r>
            <a:rPr lang="fr-FR" sz="1600" dirty="0"/>
            <a:t>Jusqu’à 3000 € par an et par salarié exonéré de cotisations</a:t>
          </a:r>
        </a:p>
      </dgm:t>
    </dgm:pt>
    <dgm:pt modelId="{5EECF79F-D920-458C-B8B3-C104CB6DC868}" type="parTrans" cxnId="{0612B96A-5052-41CF-8AF8-ADA3CFDDA52D}">
      <dgm:prSet/>
      <dgm:spPr/>
      <dgm:t>
        <a:bodyPr/>
        <a:lstStyle/>
        <a:p>
          <a:endParaRPr lang="fr-FR"/>
        </a:p>
      </dgm:t>
    </dgm:pt>
    <dgm:pt modelId="{887531F0-9B3D-4FC9-8E8C-F117A61EB814}" type="sibTrans" cxnId="{0612B96A-5052-41CF-8AF8-ADA3CFDDA52D}">
      <dgm:prSet/>
      <dgm:spPr/>
      <dgm:t>
        <a:bodyPr/>
        <a:lstStyle/>
        <a:p>
          <a:endParaRPr lang="fr-FR"/>
        </a:p>
      </dgm:t>
    </dgm:pt>
    <dgm:pt modelId="{2DCEBFAA-1607-4C61-9A5E-AC0C66AE3673}">
      <dgm:prSet phldrT="[Texte]" custT="1"/>
      <dgm:spPr/>
      <dgm:t>
        <a:bodyPr/>
        <a:lstStyle/>
        <a:p>
          <a:r>
            <a:rPr lang="fr-FR" sz="1600" dirty="0"/>
            <a:t>Jusqu’à 6000 € dans les cas suivants</a:t>
          </a:r>
        </a:p>
      </dgm:t>
    </dgm:pt>
    <dgm:pt modelId="{F4AF47C7-532F-4BA0-9A40-3A74ACBBC924}" type="parTrans" cxnId="{1A0D9685-80A8-450C-8BF5-4534DE7BDE42}">
      <dgm:prSet/>
      <dgm:spPr/>
      <dgm:t>
        <a:bodyPr/>
        <a:lstStyle/>
        <a:p>
          <a:endParaRPr lang="fr-FR"/>
        </a:p>
      </dgm:t>
    </dgm:pt>
    <dgm:pt modelId="{CC420961-06AA-44B6-A1ED-3C69A618862E}" type="sibTrans" cxnId="{1A0D9685-80A8-450C-8BF5-4534DE7BDE42}">
      <dgm:prSet/>
      <dgm:spPr/>
      <dgm:t>
        <a:bodyPr/>
        <a:lstStyle/>
        <a:p>
          <a:endParaRPr lang="fr-FR"/>
        </a:p>
      </dgm:t>
    </dgm:pt>
    <dgm:pt modelId="{138E6956-28AA-42DE-B829-51B7E7C74EBF}">
      <dgm:prSet phldrT="[Texte]" custT="1"/>
      <dgm:spPr/>
      <dgm:t>
        <a:bodyPr/>
        <a:lstStyle/>
        <a:p>
          <a:r>
            <a:rPr lang="fr-FR" sz="1600" dirty="0"/>
            <a:t>Versement possible avec effet rétroactif du 01/07/2022 au 31/12/2023</a:t>
          </a:r>
        </a:p>
      </dgm:t>
    </dgm:pt>
    <dgm:pt modelId="{AE5881FE-F991-41BF-AAD2-F3F95595B557}" type="parTrans" cxnId="{BBEEE494-1418-410B-9CE6-05AD49FB3C87}">
      <dgm:prSet/>
      <dgm:spPr/>
      <dgm:t>
        <a:bodyPr/>
        <a:lstStyle/>
        <a:p>
          <a:endParaRPr lang="fr-FR"/>
        </a:p>
      </dgm:t>
    </dgm:pt>
    <dgm:pt modelId="{BA1E60DE-7F66-4B31-B3F7-7F757E0DCCD1}" type="sibTrans" cxnId="{BBEEE494-1418-410B-9CE6-05AD49FB3C87}">
      <dgm:prSet/>
      <dgm:spPr/>
      <dgm:t>
        <a:bodyPr/>
        <a:lstStyle/>
        <a:p>
          <a:endParaRPr lang="fr-FR"/>
        </a:p>
      </dgm:t>
    </dgm:pt>
    <dgm:pt modelId="{7FBAABA7-B4ED-4700-B041-FDD25E2F7650}">
      <dgm:prSet phldrT="[Texte]" custT="1"/>
      <dgm:spPr/>
      <dgm:t>
        <a:bodyPr/>
        <a:lstStyle/>
        <a:p>
          <a:r>
            <a:rPr lang="fr-FR" sz="1200" dirty="0"/>
            <a:t>En une ou plusieurs fois dans la limite d’une fois par trimestre</a:t>
          </a:r>
        </a:p>
      </dgm:t>
    </dgm:pt>
    <dgm:pt modelId="{B2B590A9-6B39-4692-BC59-E5DEF9914EA8}" type="parTrans" cxnId="{D357E549-09AB-4238-8C3C-255617220DEC}">
      <dgm:prSet/>
      <dgm:spPr/>
      <dgm:t>
        <a:bodyPr/>
        <a:lstStyle/>
        <a:p>
          <a:endParaRPr lang="fr-FR"/>
        </a:p>
      </dgm:t>
    </dgm:pt>
    <dgm:pt modelId="{9BC67DC0-8E12-4E67-B469-E78CF6B7E9A9}" type="sibTrans" cxnId="{D357E549-09AB-4238-8C3C-255617220DEC}">
      <dgm:prSet/>
      <dgm:spPr/>
      <dgm:t>
        <a:bodyPr/>
        <a:lstStyle/>
        <a:p>
          <a:endParaRPr lang="fr-FR"/>
        </a:p>
      </dgm:t>
    </dgm:pt>
    <dgm:pt modelId="{A8042F4E-4D49-48C6-988B-C1E2AD7EA882}">
      <dgm:prSet phldrT="[Texte]" custT="1"/>
      <dgm:spPr/>
      <dgm:t>
        <a:bodyPr/>
        <a:lstStyle/>
        <a:p>
          <a:r>
            <a:rPr lang="fr-FR" sz="1200" dirty="0"/>
            <a:t>A la date de signature de la décision unilatérale de l’employeur</a:t>
          </a:r>
        </a:p>
      </dgm:t>
    </dgm:pt>
    <dgm:pt modelId="{A8A37A51-FA1F-4F86-BDC0-67B88E1BBCFE}" type="parTrans" cxnId="{B5A7A278-3CF7-40CE-920B-4FDA5A586DBB}">
      <dgm:prSet/>
      <dgm:spPr/>
      <dgm:t>
        <a:bodyPr/>
        <a:lstStyle/>
        <a:p>
          <a:endParaRPr lang="fr-FR"/>
        </a:p>
      </dgm:t>
    </dgm:pt>
    <dgm:pt modelId="{DA4341FC-6247-4E80-B4B3-4FED613D8FFE}" type="sibTrans" cxnId="{B5A7A278-3CF7-40CE-920B-4FDA5A586DBB}">
      <dgm:prSet/>
      <dgm:spPr/>
      <dgm:t>
        <a:bodyPr/>
        <a:lstStyle/>
        <a:p>
          <a:endParaRPr lang="fr-FR"/>
        </a:p>
      </dgm:t>
    </dgm:pt>
    <dgm:pt modelId="{C3138B01-67C5-447F-B270-6C8A89FE61B6}">
      <dgm:prSet phldrT="[Texte]" custT="1"/>
      <dgm:spPr/>
      <dgm:t>
        <a:bodyPr/>
        <a:lstStyle/>
        <a:p>
          <a:r>
            <a:rPr lang="fr-FR" sz="1200" dirty="0"/>
            <a:t>Entreprises avec accord de participation et dispositif d’intéressement </a:t>
          </a:r>
        </a:p>
      </dgm:t>
    </dgm:pt>
    <dgm:pt modelId="{E3E8975B-E607-42ED-86C5-1EBB4E7F1DA1}" type="parTrans" cxnId="{81DDFA13-88C3-4E7A-9231-E22CFC87ACBC}">
      <dgm:prSet/>
      <dgm:spPr/>
      <dgm:t>
        <a:bodyPr/>
        <a:lstStyle/>
        <a:p>
          <a:endParaRPr lang="fr-FR"/>
        </a:p>
      </dgm:t>
    </dgm:pt>
    <dgm:pt modelId="{9A5B778F-805A-413C-AE87-676657172291}" type="sibTrans" cxnId="{81DDFA13-88C3-4E7A-9231-E22CFC87ACBC}">
      <dgm:prSet/>
      <dgm:spPr/>
      <dgm:t>
        <a:bodyPr/>
        <a:lstStyle/>
        <a:p>
          <a:endParaRPr lang="fr-FR"/>
        </a:p>
      </dgm:t>
    </dgm:pt>
    <dgm:pt modelId="{AEF3E144-D278-416D-9BEB-2670D0CCCF3B}">
      <dgm:prSet phldrT="[Texte]" custT="1"/>
      <dgm:spPr/>
      <dgm:t>
        <a:bodyPr/>
        <a:lstStyle/>
        <a:p>
          <a:r>
            <a:rPr lang="fr-FR" sz="1200" dirty="0"/>
            <a:t>Associations ou fondations reconnues d’utilité publique ou d’intérêt général et, à ce titre, habilitées à recevoir des dons ouvrant droit à réduction d’impôt ;</a:t>
          </a:r>
        </a:p>
      </dgm:t>
    </dgm:pt>
    <dgm:pt modelId="{61579FB5-7920-4107-A63C-371B406FC627}" type="parTrans" cxnId="{2BEE463F-5D14-471E-B45D-33D6E653DD7F}">
      <dgm:prSet/>
      <dgm:spPr/>
      <dgm:t>
        <a:bodyPr/>
        <a:lstStyle/>
        <a:p>
          <a:endParaRPr lang="fr-FR"/>
        </a:p>
      </dgm:t>
    </dgm:pt>
    <dgm:pt modelId="{31A54125-A0C8-4840-9F44-450068635EAA}" type="sibTrans" cxnId="{2BEE463F-5D14-471E-B45D-33D6E653DD7F}">
      <dgm:prSet/>
      <dgm:spPr/>
      <dgm:t>
        <a:bodyPr/>
        <a:lstStyle/>
        <a:p>
          <a:endParaRPr lang="fr-FR"/>
        </a:p>
      </dgm:t>
    </dgm:pt>
    <dgm:pt modelId="{EE7CDE27-1259-404C-93BD-118D5DD44576}">
      <dgm:prSet phldrT="[Texte]" custT="1"/>
      <dgm:spPr/>
      <dgm:t>
        <a:bodyPr/>
        <a:lstStyle/>
        <a:p>
          <a:r>
            <a:rPr lang="fr-FR" sz="1200" dirty="0"/>
            <a:t>Entreprises de services d’aide par le travail (ESAT) au titre des primes versées aux travailleurs en situation de handicap.</a:t>
          </a:r>
        </a:p>
      </dgm:t>
    </dgm:pt>
    <dgm:pt modelId="{D541C076-920A-43C6-86BD-6FBEA38179C4}" type="parTrans" cxnId="{6290EEF5-7364-4248-946A-80A3F3C34FB1}">
      <dgm:prSet/>
      <dgm:spPr/>
      <dgm:t>
        <a:bodyPr/>
        <a:lstStyle/>
        <a:p>
          <a:endParaRPr lang="fr-FR"/>
        </a:p>
      </dgm:t>
    </dgm:pt>
    <dgm:pt modelId="{25E10524-3600-41D5-A0C9-3C2E0D4D6CA8}" type="sibTrans" cxnId="{6290EEF5-7364-4248-946A-80A3F3C34FB1}">
      <dgm:prSet/>
      <dgm:spPr/>
      <dgm:t>
        <a:bodyPr/>
        <a:lstStyle/>
        <a:p>
          <a:endParaRPr lang="fr-FR"/>
        </a:p>
      </dgm:t>
    </dgm:pt>
    <dgm:pt modelId="{228C38A4-DCD3-4DA9-B31D-24CA0CE3DABF}" type="pres">
      <dgm:prSet presAssocID="{6A0744D6-8173-41A8-BCA0-32AEE6227056}" presName="diagram" presStyleCnt="0">
        <dgm:presLayoutVars>
          <dgm:chPref val="1"/>
          <dgm:dir/>
          <dgm:animOne val="branch"/>
          <dgm:animLvl val="lvl"/>
          <dgm:resizeHandles/>
        </dgm:presLayoutVars>
      </dgm:prSet>
      <dgm:spPr/>
    </dgm:pt>
    <dgm:pt modelId="{FE8A95C6-8745-44AE-A5B7-08D77B0BE8DD}" type="pres">
      <dgm:prSet presAssocID="{0617724C-83AB-4536-AC37-2CE5AB560A91}" presName="root" presStyleCnt="0"/>
      <dgm:spPr/>
    </dgm:pt>
    <dgm:pt modelId="{A1E914F2-5A89-4924-85AD-F257ED1DCA9A}" type="pres">
      <dgm:prSet presAssocID="{0617724C-83AB-4536-AC37-2CE5AB560A91}" presName="rootComposite" presStyleCnt="0"/>
      <dgm:spPr/>
    </dgm:pt>
    <dgm:pt modelId="{316BEBE2-8237-4FF4-8D1A-45DC99AE2AD5}" type="pres">
      <dgm:prSet presAssocID="{0617724C-83AB-4536-AC37-2CE5AB560A91}" presName="rootText" presStyleLbl="node1" presStyleIdx="0" presStyleCnt="4" custScaleX="201334" custScaleY="128767" custLinFactNeighborX="-47086" custLinFactNeighborY="16604"/>
      <dgm:spPr/>
    </dgm:pt>
    <dgm:pt modelId="{3B193D40-7B69-480A-9147-9CE424D7D29F}" type="pres">
      <dgm:prSet presAssocID="{0617724C-83AB-4536-AC37-2CE5AB560A91}" presName="rootConnector" presStyleLbl="node1" presStyleIdx="0" presStyleCnt="4"/>
      <dgm:spPr/>
    </dgm:pt>
    <dgm:pt modelId="{9483E09E-2382-4391-9BC2-DB2D64FA6C28}" type="pres">
      <dgm:prSet presAssocID="{0617724C-83AB-4536-AC37-2CE5AB560A91}" presName="childShape" presStyleCnt="0"/>
      <dgm:spPr/>
    </dgm:pt>
    <dgm:pt modelId="{9730FFE6-E0F8-4A8B-83A5-CD062FCBC704}" type="pres">
      <dgm:prSet presAssocID="{D90B7465-FBD9-4B05-827F-D4138C08A246}" presName="Name13" presStyleLbl="parChTrans1D2" presStyleIdx="0" presStyleCnt="7"/>
      <dgm:spPr/>
    </dgm:pt>
    <dgm:pt modelId="{23523728-5FC3-416B-8D2D-186A740A8B8F}" type="pres">
      <dgm:prSet presAssocID="{26F84A27-7CF8-4C3A-B037-4815CA128DD4}" presName="childText" presStyleLbl="bgAcc1" presStyleIdx="0" presStyleCnt="7" custScaleX="183255" custLinFactNeighborX="-20524" custLinFactNeighborY="7966">
        <dgm:presLayoutVars>
          <dgm:bulletEnabled val="1"/>
        </dgm:presLayoutVars>
      </dgm:prSet>
      <dgm:spPr/>
    </dgm:pt>
    <dgm:pt modelId="{333A4FF8-0A1D-4B07-BC58-0E3339E4D21F}" type="pres">
      <dgm:prSet presAssocID="{C803DA7B-990F-4384-85A2-14D4AB0E8883}" presName="Name13" presStyleLbl="parChTrans1D2" presStyleIdx="1" presStyleCnt="7"/>
      <dgm:spPr/>
    </dgm:pt>
    <dgm:pt modelId="{2F035328-876F-423D-852D-04760D848C0A}" type="pres">
      <dgm:prSet presAssocID="{39B9145E-6759-4560-945C-BD94E0E48CAA}" presName="childText" presStyleLbl="bgAcc1" presStyleIdx="1" presStyleCnt="7" custScaleX="184758" custScaleY="97964" custLinFactNeighborX="-21972" custLinFactNeighborY="-4898">
        <dgm:presLayoutVars>
          <dgm:bulletEnabled val="1"/>
        </dgm:presLayoutVars>
      </dgm:prSet>
      <dgm:spPr/>
    </dgm:pt>
    <dgm:pt modelId="{490200F5-AB76-470E-B8A0-829F7987304C}" type="pres">
      <dgm:prSet presAssocID="{A8A37A51-FA1F-4F86-BDC0-67B88E1BBCFE}" presName="Name13" presStyleLbl="parChTrans1D2" presStyleIdx="2" presStyleCnt="7"/>
      <dgm:spPr/>
    </dgm:pt>
    <dgm:pt modelId="{EEF54978-8842-4043-8B11-6A32E2A930B8}" type="pres">
      <dgm:prSet presAssocID="{A8042F4E-4D49-48C6-988B-C1E2AD7EA882}" presName="childText" presStyleLbl="bgAcc1" presStyleIdx="2" presStyleCnt="7" custScaleX="185058" custScaleY="89237" custLinFactNeighborX="-21972" custLinFactNeighborY="-13884">
        <dgm:presLayoutVars>
          <dgm:bulletEnabled val="1"/>
        </dgm:presLayoutVars>
      </dgm:prSet>
      <dgm:spPr/>
    </dgm:pt>
    <dgm:pt modelId="{B6AD3B4B-6AA3-4E0E-B641-3655455C6979}" type="pres">
      <dgm:prSet presAssocID="{4E800846-D427-40A1-8B6C-B3985737D461}" presName="root" presStyleCnt="0"/>
      <dgm:spPr/>
    </dgm:pt>
    <dgm:pt modelId="{645DDCAF-3A64-4BE5-87AC-023CBDD39E99}" type="pres">
      <dgm:prSet presAssocID="{4E800846-D427-40A1-8B6C-B3985737D461}" presName="rootComposite" presStyleCnt="0"/>
      <dgm:spPr/>
    </dgm:pt>
    <dgm:pt modelId="{A9F3E28B-E46C-4741-940F-6DF2CDFAE6EA}" type="pres">
      <dgm:prSet presAssocID="{4E800846-D427-40A1-8B6C-B3985737D461}" presName="rootText" presStyleLbl="node1" presStyleIdx="1" presStyleCnt="4" custScaleX="157677" custScaleY="85713" custLinFactNeighborY="-32759"/>
      <dgm:spPr/>
    </dgm:pt>
    <dgm:pt modelId="{D254C102-512D-4B9D-AC7B-149AD0100E55}" type="pres">
      <dgm:prSet presAssocID="{4E800846-D427-40A1-8B6C-B3985737D461}" presName="rootConnector" presStyleLbl="node1" presStyleIdx="1" presStyleCnt="4"/>
      <dgm:spPr/>
    </dgm:pt>
    <dgm:pt modelId="{D1C6FDAF-E6CD-40BB-A334-A4A8D52A18B5}" type="pres">
      <dgm:prSet presAssocID="{4E800846-D427-40A1-8B6C-B3985737D461}" presName="childShape" presStyleCnt="0"/>
      <dgm:spPr/>
    </dgm:pt>
    <dgm:pt modelId="{F5126E41-A271-43A1-8ADE-A0A79B5F5115}" type="pres">
      <dgm:prSet presAssocID="{2DCEBFAA-1607-4C61-9A5E-AC0C66AE3673}" presName="root" presStyleCnt="0"/>
      <dgm:spPr/>
    </dgm:pt>
    <dgm:pt modelId="{1E791699-6715-452B-980E-B943DC66E62B}" type="pres">
      <dgm:prSet presAssocID="{2DCEBFAA-1607-4C61-9A5E-AC0C66AE3673}" presName="rootComposite" presStyleCnt="0"/>
      <dgm:spPr/>
    </dgm:pt>
    <dgm:pt modelId="{B2C214CA-A092-47C4-A807-CD959A9A591B}" type="pres">
      <dgm:prSet presAssocID="{2DCEBFAA-1607-4C61-9A5E-AC0C66AE3673}" presName="rootText" presStyleLbl="node1" presStyleIdx="2" presStyleCnt="4" custScaleX="158296" custScaleY="94060" custLinFactX="-83899" custLinFactNeighborX="-100000" custLinFactNeighborY="93156"/>
      <dgm:spPr/>
    </dgm:pt>
    <dgm:pt modelId="{D5063E82-1EC5-4FA4-8D77-913699DE2E59}" type="pres">
      <dgm:prSet presAssocID="{2DCEBFAA-1607-4C61-9A5E-AC0C66AE3673}" presName="rootConnector" presStyleLbl="node1" presStyleIdx="2" presStyleCnt="4"/>
      <dgm:spPr/>
    </dgm:pt>
    <dgm:pt modelId="{89D21A7E-12FF-4539-B240-1C4D6BC88987}" type="pres">
      <dgm:prSet presAssocID="{2DCEBFAA-1607-4C61-9A5E-AC0C66AE3673}" presName="childShape" presStyleCnt="0"/>
      <dgm:spPr/>
    </dgm:pt>
    <dgm:pt modelId="{F665C06B-7D9F-4C8D-B924-E466A7722EBF}" type="pres">
      <dgm:prSet presAssocID="{E3E8975B-E607-42ED-86C5-1EBB4E7F1DA1}" presName="Name13" presStyleLbl="parChTrans1D2" presStyleIdx="3" presStyleCnt="7"/>
      <dgm:spPr/>
    </dgm:pt>
    <dgm:pt modelId="{C98DF114-8CB5-45EA-9A02-33296BBEAF33}" type="pres">
      <dgm:prSet presAssocID="{C3138B01-67C5-447F-B270-6C8A89FE61B6}" presName="childText" presStyleLbl="bgAcc1" presStyleIdx="3" presStyleCnt="7" custScaleX="226299" custScaleY="93082" custLinFactX="-100000" custLinFactNeighborX="-139169" custLinFactNeighborY="92741">
        <dgm:presLayoutVars>
          <dgm:bulletEnabled val="1"/>
        </dgm:presLayoutVars>
      </dgm:prSet>
      <dgm:spPr/>
    </dgm:pt>
    <dgm:pt modelId="{185D02C1-1A45-4673-8EE9-D8195E155915}" type="pres">
      <dgm:prSet presAssocID="{61579FB5-7920-4107-A63C-371B406FC627}" presName="Name13" presStyleLbl="parChTrans1D2" presStyleIdx="4" presStyleCnt="7"/>
      <dgm:spPr/>
    </dgm:pt>
    <dgm:pt modelId="{7F567726-57DC-4C60-9F62-2B2A575FFF93}" type="pres">
      <dgm:prSet presAssocID="{AEF3E144-D278-416D-9BEB-2670D0CCCF3B}" presName="childText" presStyleLbl="bgAcc1" presStyleIdx="4" presStyleCnt="7" custScaleX="229568" custScaleY="122267" custLinFactX="-100000" custLinFactNeighborX="-139142" custLinFactNeighborY="84273">
        <dgm:presLayoutVars>
          <dgm:bulletEnabled val="1"/>
        </dgm:presLayoutVars>
      </dgm:prSet>
      <dgm:spPr/>
    </dgm:pt>
    <dgm:pt modelId="{93328512-B9FD-4B70-8759-06C16AABEE7E}" type="pres">
      <dgm:prSet presAssocID="{D541C076-920A-43C6-86BD-6FBEA38179C4}" presName="Name13" presStyleLbl="parChTrans1D2" presStyleIdx="5" presStyleCnt="7"/>
      <dgm:spPr/>
    </dgm:pt>
    <dgm:pt modelId="{2E08C740-354A-4AA0-B161-024713500FCF}" type="pres">
      <dgm:prSet presAssocID="{EE7CDE27-1259-404C-93BD-118D5DD44576}" presName="childText" presStyleLbl="bgAcc1" presStyleIdx="5" presStyleCnt="7" custScaleX="235050" custScaleY="110006" custLinFactX="-100000" custLinFactNeighborX="-139142" custLinFactNeighborY="69914">
        <dgm:presLayoutVars>
          <dgm:bulletEnabled val="1"/>
        </dgm:presLayoutVars>
      </dgm:prSet>
      <dgm:spPr/>
    </dgm:pt>
    <dgm:pt modelId="{1664CE09-7A6C-4F37-A678-BA05AE59C6E1}" type="pres">
      <dgm:prSet presAssocID="{138E6956-28AA-42DE-B829-51B7E7C74EBF}" presName="root" presStyleCnt="0"/>
      <dgm:spPr/>
    </dgm:pt>
    <dgm:pt modelId="{1B76D7B2-CD2D-439C-990B-7DE8D21268ED}" type="pres">
      <dgm:prSet presAssocID="{138E6956-28AA-42DE-B829-51B7E7C74EBF}" presName="rootComposite" presStyleCnt="0"/>
      <dgm:spPr/>
    </dgm:pt>
    <dgm:pt modelId="{D1C20270-87D0-4AAA-B7E0-33988513B20F}" type="pres">
      <dgm:prSet presAssocID="{138E6956-28AA-42DE-B829-51B7E7C74EBF}" presName="rootText" presStyleLbl="node1" presStyleIdx="3" presStyleCnt="4" custScaleY="162368" custLinFactX="-78298" custLinFactNeighborX="-100000" custLinFactNeighborY="-37101"/>
      <dgm:spPr/>
    </dgm:pt>
    <dgm:pt modelId="{BEA5673B-D2B4-43E1-AB3B-039F2CEFB250}" type="pres">
      <dgm:prSet presAssocID="{138E6956-28AA-42DE-B829-51B7E7C74EBF}" presName="rootConnector" presStyleLbl="node1" presStyleIdx="3" presStyleCnt="4"/>
      <dgm:spPr/>
    </dgm:pt>
    <dgm:pt modelId="{BEE83094-95AD-4063-9237-CAA27A1D10B4}" type="pres">
      <dgm:prSet presAssocID="{138E6956-28AA-42DE-B829-51B7E7C74EBF}" presName="childShape" presStyleCnt="0"/>
      <dgm:spPr/>
    </dgm:pt>
    <dgm:pt modelId="{09507664-A565-46B6-BC4C-D99476D7B332}" type="pres">
      <dgm:prSet presAssocID="{B2B590A9-6B39-4692-BC59-E5DEF9914EA8}" presName="Name13" presStyleLbl="parChTrans1D2" presStyleIdx="6" presStyleCnt="7"/>
      <dgm:spPr/>
    </dgm:pt>
    <dgm:pt modelId="{B315CBF9-1761-4511-A12E-25459F085B6B}" type="pres">
      <dgm:prSet presAssocID="{7FBAABA7-B4ED-4700-B041-FDD25E2F7650}" presName="childText" presStyleLbl="bgAcc1" presStyleIdx="6" presStyleCnt="7" custScaleX="157677" custScaleY="100762" custLinFactX="-100000" custLinFactNeighborX="-109337" custLinFactNeighborY="-29483">
        <dgm:presLayoutVars>
          <dgm:bulletEnabled val="1"/>
        </dgm:presLayoutVars>
      </dgm:prSet>
      <dgm:spPr/>
    </dgm:pt>
  </dgm:ptLst>
  <dgm:cxnLst>
    <dgm:cxn modelId="{1648330E-7041-4615-92DA-60CDEFA703C8}" type="presOf" srcId="{4E800846-D427-40A1-8B6C-B3985737D461}" destId="{A9F3E28B-E46C-4741-940F-6DF2CDFAE6EA}" srcOrd="0" destOrd="0" presId="urn:microsoft.com/office/officeart/2005/8/layout/hierarchy3"/>
    <dgm:cxn modelId="{8CDFB813-FBF1-43A0-913D-44147D0DE74E}" srcId="{6A0744D6-8173-41A8-BCA0-32AEE6227056}" destId="{0617724C-83AB-4536-AC37-2CE5AB560A91}" srcOrd="0" destOrd="0" parTransId="{D1CA012D-45CD-4835-897F-DDC553515246}" sibTransId="{B9B6208D-0E78-44BA-82A4-8D1ECA24D4EE}"/>
    <dgm:cxn modelId="{81DDFA13-88C3-4E7A-9231-E22CFC87ACBC}" srcId="{2DCEBFAA-1607-4C61-9A5E-AC0C66AE3673}" destId="{C3138B01-67C5-447F-B270-6C8A89FE61B6}" srcOrd="0" destOrd="0" parTransId="{E3E8975B-E607-42ED-86C5-1EBB4E7F1DA1}" sibTransId="{9A5B778F-805A-413C-AE87-676657172291}"/>
    <dgm:cxn modelId="{C682FC19-F1F0-4D8A-8A42-2E2DA3198D7F}" type="presOf" srcId="{138E6956-28AA-42DE-B829-51B7E7C74EBF}" destId="{BEA5673B-D2B4-43E1-AB3B-039F2CEFB250}" srcOrd="1" destOrd="0" presId="urn:microsoft.com/office/officeart/2005/8/layout/hierarchy3"/>
    <dgm:cxn modelId="{D8B68927-79D1-41EA-ACD5-2425130386F4}" type="presOf" srcId="{A8042F4E-4D49-48C6-988B-C1E2AD7EA882}" destId="{EEF54978-8842-4043-8B11-6A32E2A930B8}" srcOrd="0" destOrd="0" presId="urn:microsoft.com/office/officeart/2005/8/layout/hierarchy3"/>
    <dgm:cxn modelId="{D79DC72B-F1EF-4175-902C-29F793C0C43B}" type="presOf" srcId="{0617724C-83AB-4536-AC37-2CE5AB560A91}" destId="{316BEBE2-8237-4FF4-8D1A-45DC99AE2AD5}" srcOrd="0" destOrd="0" presId="urn:microsoft.com/office/officeart/2005/8/layout/hierarchy3"/>
    <dgm:cxn modelId="{BEF1ED2C-7EA4-4372-9F09-F3C152CB10B6}" type="presOf" srcId="{61579FB5-7920-4107-A63C-371B406FC627}" destId="{185D02C1-1A45-4673-8EE9-D8195E155915}" srcOrd="0" destOrd="0" presId="urn:microsoft.com/office/officeart/2005/8/layout/hierarchy3"/>
    <dgm:cxn modelId="{6172FB2D-6A2E-4C82-B438-511113D12084}" type="presOf" srcId="{C803DA7B-990F-4384-85A2-14D4AB0E8883}" destId="{333A4FF8-0A1D-4B07-BC58-0E3339E4D21F}" srcOrd="0" destOrd="0" presId="urn:microsoft.com/office/officeart/2005/8/layout/hierarchy3"/>
    <dgm:cxn modelId="{65B2292E-7103-4FA5-AD19-0F6228033F83}" type="presOf" srcId="{A8A37A51-FA1F-4F86-BDC0-67B88E1BBCFE}" destId="{490200F5-AB76-470E-B8A0-829F7987304C}" srcOrd="0" destOrd="0" presId="urn:microsoft.com/office/officeart/2005/8/layout/hierarchy3"/>
    <dgm:cxn modelId="{29322B31-63D9-4BB5-A849-FCF40F6FF188}" type="presOf" srcId="{7FBAABA7-B4ED-4700-B041-FDD25E2F7650}" destId="{B315CBF9-1761-4511-A12E-25459F085B6B}" srcOrd="0" destOrd="0" presId="urn:microsoft.com/office/officeart/2005/8/layout/hierarchy3"/>
    <dgm:cxn modelId="{6198F839-45FA-483E-B70F-133B09DDAB05}" type="presOf" srcId="{26F84A27-7CF8-4C3A-B037-4815CA128DD4}" destId="{23523728-5FC3-416B-8D2D-186A740A8B8F}" srcOrd="0" destOrd="0" presId="urn:microsoft.com/office/officeart/2005/8/layout/hierarchy3"/>
    <dgm:cxn modelId="{1D81053A-CA3F-4D0E-B374-EEC5A88E5EF5}" type="presOf" srcId="{C3138B01-67C5-447F-B270-6C8A89FE61B6}" destId="{C98DF114-8CB5-45EA-9A02-33296BBEAF33}" srcOrd="0" destOrd="0" presId="urn:microsoft.com/office/officeart/2005/8/layout/hierarchy3"/>
    <dgm:cxn modelId="{2BEE463F-5D14-471E-B45D-33D6E653DD7F}" srcId="{2DCEBFAA-1607-4C61-9A5E-AC0C66AE3673}" destId="{AEF3E144-D278-416D-9BEB-2670D0CCCF3B}" srcOrd="1" destOrd="0" parTransId="{61579FB5-7920-4107-A63C-371B406FC627}" sibTransId="{31A54125-A0C8-4840-9F44-450068635EAA}"/>
    <dgm:cxn modelId="{EFD62A5B-9DA9-47ED-AEFC-BA5F902451E2}" type="presOf" srcId="{6A0744D6-8173-41A8-BCA0-32AEE6227056}" destId="{228C38A4-DCD3-4DA9-B31D-24CA0CE3DABF}" srcOrd="0" destOrd="0" presId="urn:microsoft.com/office/officeart/2005/8/layout/hierarchy3"/>
    <dgm:cxn modelId="{33588F62-0E60-4FA0-AF66-F4994EC55833}" type="presOf" srcId="{AEF3E144-D278-416D-9BEB-2670D0CCCF3B}" destId="{7F567726-57DC-4C60-9F62-2B2A575FFF93}" srcOrd="0" destOrd="0" presId="urn:microsoft.com/office/officeart/2005/8/layout/hierarchy3"/>
    <dgm:cxn modelId="{2B11B346-46DA-4072-B47F-DBDB186E4C0C}" type="presOf" srcId="{39B9145E-6759-4560-945C-BD94E0E48CAA}" destId="{2F035328-876F-423D-852D-04760D848C0A}" srcOrd="0" destOrd="0" presId="urn:microsoft.com/office/officeart/2005/8/layout/hierarchy3"/>
    <dgm:cxn modelId="{D357E549-09AB-4238-8C3C-255617220DEC}" srcId="{138E6956-28AA-42DE-B829-51B7E7C74EBF}" destId="{7FBAABA7-B4ED-4700-B041-FDD25E2F7650}" srcOrd="0" destOrd="0" parTransId="{B2B590A9-6B39-4692-BC59-E5DEF9914EA8}" sibTransId="{9BC67DC0-8E12-4E67-B469-E78CF6B7E9A9}"/>
    <dgm:cxn modelId="{0612B96A-5052-41CF-8AF8-ADA3CFDDA52D}" srcId="{6A0744D6-8173-41A8-BCA0-32AEE6227056}" destId="{4E800846-D427-40A1-8B6C-B3985737D461}" srcOrd="1" destOrd="0" parTransId="{5EECF79F-D920-458C-B8B3-C104CB6DC868}" sibTransId="{887531F0-9B3D-4FC9-8E8C-F117A61EB814}"/>
    <dgm:cxn modelId="{DC6A7E6C-ABAB-4DB6-A850-C45B00B197FD}" type="presOf" srcId="{E3E8975B-E607-42ED-86C5-1EBB4E7F1DA1}" destId="{F665C06B-7D9F-4C8D-B924-E466A7722EBF}" srcOrd="0" destOrd="0" presId="urn:microsoft.com/office/officeart/2005/8/layout/hierarchy3"/>
    <dgm:cxn modelId="{A7086470-9DB0-4D8F-8E67-552E34FA4A28}" type="presOf" srcId="{2DCEBFAA-1607-4C61-9A5E-AC0C66AE3673}" destId="{D5063E82-1EC5-4FA4-8D77-913699DE2E59}" srcOrd="1" destOrd="0" presId="urn:microsoft.com/office/officeart/2005/8/layout/hierarchy3"/>
    <dgm:cxn modelId="{16E76858-61AE-450C-92ED-272371547748}" type="presOf" srcId="{EE7CDE27-1259-404C-93BD-118D5DD44576}" destId="{2E08C740-354A-4AA0-B161-024713500FCF}" srcOrd="0" destOrd="0" presId="urn:microsoft.com/office/officeart/2005/8/layout/hierarchy3"/>
    <dgm:cxn modelId="{B5A7A278-3CF7-40CE-920B-4FDA5A586DBB}" srcId="{0617724C-83AB-4536-AC37-2CE5AB560A91}" destId="{A8042F4E-4D49-48C6-988B-C1E2AD7EA882}" srcOrd="2" destOrd="0" parTransId="{A8A37A51-FA1F-4F86-BDC0-67B88E1BBCFE}" sibTransId="{DA4341FC-6247-4E80-B4B3-4FED613D8FFE}"/>
    <dgm:cxn modelId="{51CCF058-2C57-4CC2-884D-270E940A7D58}" type="presOf" srcId="{4E800846-D427-40A1-8B6C-B3985737D461}" destId="{D254C102-512D-4B9D-AC7B-149AD0100E55}" srcOrd="1" destOrd="0" presId="urn:microsoft.com/office/officeart/2005/8/layout/hierarchy3"/>
    <dgm:cxn modelId="{1A0D9685-80A8-450C-8BF5-4534DE7BDE42}" srcId="{6A0744D6-8173-41A8-BCA0-32AEE6227056}" destId="{2DCEBFAA-1607-4C61-9A5E-AC0C66AE3673}" srcOrd="2" destOrd="0" parTransId="{F4AF47C7-532F-4BA0-9A40-3A74ACBBC924}" sibTransId="{CC420961-06AA-44B6-A1ED-3C69A618862E}"/>
    <dgm:cxn modelId="{BBEEE494-1418-410B-9CE6-05AD49FB3C87}" srcId="{6A0744D6-8173-41A8-BCA0-32AEE6227056}" destId="{138E6956-28AA-42DE-B829-51B7E7C74EBF}" srcOrd="3" destOrd="0" parTransId="{AE5881FE-F991-41BF-AAD2-F3F95595B557}" sibTransId="{BA1E60DE-7F66-4B31-B3F7-7F757E0DCCD1}"/>
    <dgm:cxn modelId="{9F101E9C-5352-41DD-A4D7-05F3820DCE0F}" type="presOf" srcId="{B2B590A9-6B39-4692-BC59-E5DEF9914EA8}" destId="{09507664-A565-46B6-BC4C-D99476D7B332}" srcOrd="0" destOrd="0" presId="urn:microsoft.com/office/officeart/2005/8/layout/hierarchy3"/>
    <dgm:cxn modelId="{3AD891A4-83BF-40A4-ADCA-B1F0E471DE53}" srcId="{0617724C-83AB-4536-AC37-2CE5AB560A91}" destId="{26F84A27-7CF8-4C3A-B037-4815CA128DD4}" srcOrd="0" destOrd="0" parTransId="{D90B7465-FBD9-4B05-827F-D4138C08A246}" sibTransId="{60D3B805-F271-488E-A804-61544E957ED8}"/>
    <dgm:cxn modelId="{3D229DAD-E15E-4B19-BE0F-9690DE160D3A}" type="presOf" srcId="{D90B7465-FBD9-4B05-827F-D4138C08A246}" destId="{9730FFE6-E0F8-4A8B-83A5-CD062FCBC704}" srcOrd="0" destOrd="0" presId="urn:microsoft.com/office/officeart/2005/8/layout/hierarchy3"/>
    <dgm:cxn modelId="{F7A661C2-F38C-4727-AB70-B3C4E331E3FF}" type="presOf" srcId="{0617724C-83AB-4536-AC37-2CE5AB560A91}" destId="{3B193D40-7B69-480A-9147-9CE424D7D29F}" srcOrd="1" destOrd="0" presId="urn:microsoft.com/office/officeart/2005/8/layout/hierarchy3"/>
    <dgm:cxn modelId="{37157DCE-1A59-4DBD-A4F5-29334D41483E}" srcId="{0617724C-83AB-4536-AC37-2CE5AB560A91}" destId="{39B9145E-6759-4560-945C-BD94E0E48CAA}" srcOrd="1" destOrd="0" parTransId="{C803DA7B-990F-4384-85A2-14D4AB0E8883}" sibTransId="{B9EC6CCD-8DC1-4DF7-BD64-057534DEC107}"/>
    <dgm:cxn modelId="{A02DC9D4-E980-4E53-B13F-AB6EEB3B73E9}" type="presOf" srcId="{138E6956-28AA-42DE-B829-51B7E7C74EBF}" destId="{D1C20270-87D0-4AAA-B7E0-33988513B20F}" srcOrd="0" destOrd="0" presId="urn:microsoft.com/office/officeart/2005/8/layout/hierarchy3"/>
    <dgm:cxn modelId="{4F3579E5-D95C-4EC1-9F7C-F911B1C63AA8}" type="presOf" srcId="{2DCEBFAA-1607-4C61-9A5E-AC0C66AE3673}" destId="{B2C214CA-A092-47C4-A807-CD959A9A591B}" srcOrd="0" destOrd="0" presId="urn:microsoft.com/office/officeart/2005/8/layout/hierarchy3"/>
    <dgm:cxn modelId="{6290EEF5-7364-4248-946A-80A3F3C34FB1}" srcId="{2DCEBFAA-1607-4C61-9A5E-AC0C66AE3673}" destId="{EE7CDE27-1259-404C-93BD-118D5DD44576}" srcOrd="2" destOrd="0" parTransId="{D541C076-920A-43C6-86BD-6FBEA38179C4}" sibTransId="{25E10524-3600-41D5-A0C9-3C2E0D4D6CA8}"/>
    <dgm:cxn modelId="{5D19F6FB-9274-4309-9910-5C5AF8F869E3}" type="presOf" srcId="{D541C076-920A-43C6-86BD-6FBEA38179C4}" destId="{93328512-B9FD-4B70-8759-06C16AABEE7E}" srcOrd="0" destOrd="0" presId="urn:microsoft.com/office/officeart/2005/8/layout/hierarchy3"/>
    <dgm:cxn modelId="{62D70A8F-E63F-44F5-8674-C59C1B88FBA5}" type="presParOf" srcId="{228C38A4-DCD3-4DA9-B31D-24CA0CE3DABF}" destId="{FE8A95C6-8745-44AE-A5B7-08D77B0BE8DD}" srcOrd="0" destOrd="0" presId="urn:microsoft.com/office/officeart/2005/8/layout/hierarchy3"/>
    <dgm:cxn modelId="{3A80D3CA-9441-4A30-AA0B-B5509E8716E1}" type="presParOf" srcId="{FE8A95C6-8745-44AE-A5B7-08D77B0BE8DD}" destId="{A1E914F2-5A89-4924-85AD-F257ED1DCA9A}" srcOrd="0" destOrd="0" presId="urn:microsoft.com/office/officeart/2005/8/layout/hierarchy3"/>
    <dgm:cxn modelId="{F75B19A9-B0D4-4896-93CF-BDA487B54C30}" type="presParOf" srcId="{A1E914F2-5A89-4924-85AD-F257ED1DCA9A}" destId="{316BEBE2-8237-4FF4-8D1A-45DC99AE2AD5}" srcOrd="0" destOrd="0" presId="urn:microsoft.com/office/officeart/2005/8/layout/hierarchy3"/>
    <dgm:cxn modelId="{A75F7807-424D-4F71-91F1-B4B64EBDF0CC}" type="presParOf" srcId="{A1E914F2-5A89-4924-85AD-F257ED1DCA9A}" destId="{3B193D40-7B69-480A-9147-9CE424D7D29F}" srcOrd="1" destOrd="0" presId="urn:microsoft.com/office/officeart/2005/8/layout/hierarchy3"/>
    <dgm:cxn modelId="{448A37B8-6643-4AF8-8938-B410F88A5130}" type="presParOf" srcId="{FE8A95C6-8745-44AE-A5B7-08D77B0BE8DD}" destId="{9483E09E-2382-4391-9BC2-DB2D64FA6C28}" srcOrd="1" destOrd="0" presId="urn:microsoft.com/office/officeart/2005/8/layout/hierarchy3"/>
    <dgm:cxn modelId="{2CDDE5EF-6FE9-4B9C-9E02-FADDFED97FEE}" type="presParOf" srcId="{9483E09E-2382-4391-9BC2-DB2D64FA6C28}" destId="{9730FFE6-E0F8-4A8B-83A5-CD062FCBC704}" srcOrd="0" destOrd="0" presId="urn:microsoft.com/office/officeart/2005/8/layout/hierarchy3"/>
    <dgm:cxn modelId="{0FD52F9C-5173-45FE-8CD0-85639C344E2D}" type="presParOf" srcId="{9483E09E-2382-4391-9BC2-DB2D64FA6C28}" destId="{23523728-5FC3-416B-8D2D-186A740A8B8F}" srcOrd="1" destOrd="0" presId="urn:microsoft.com/office/officeart/2005/8/layout/hierarchy3"/>
    <dgm:cxn modelId="{8CBAD284-6090-4F51-92F7-7C3C00EE7206}" type="presParOf" srcId="{9483E09E-2382-4391-9BC2-DB2D64FA6C28}" destId="{333A4FF8-0A1D-4B07-BC58-0E3339E4D21F}" srcOrd="2" destOrd="0" presId="urn:microsoft.com/office/officeart/2005/8/layout/hierarchy3"/>
    <dgm:cxn modelId="{7302F41D-10F4-43EE-B65E-2BAD850FFDB3}" type="presParOf" srcId="{9483E09E-2382-4391-9BC2-DB2D64FA6C28}" destId="{2F035328-876F-423D-852D-04760D848C0A}" srcOrd="3" destOrd="0" presId="urn:microsoft.com/office/officeart/2005/8/layout/hierarchy3"/>
    <dgm:cxn modelId="{748D497F-A365-4711-ABBB-5766B8FBCB56}" type="presParOf" srcId="{9483E09E-2382-4391-9BC2-DB2D64FA6C28}" destId="{490200F5-AB76-470E-B8A0-829F7987304C}" srcOrd="4" destOrd="0" presId="urn:microsoft.com/office/officeart/2005/8/layout/hierarchy3"/>
    <dgm:cxn modelId="{878C95DF-E97E-4333-BE06-B0CC173B763A}" type="presParOf" srcId="{9483E09E-2382-4391-9BC2-DB2D64FA6C28}" destId="{EEF54978-8842-4043-8B11-6A32E2A930B8}" srcOrd="5" destOrd="0" presId="urn:microsoft.com/office/officeart/2005/8/layout/hierarchy3"/>
    <dgm:cxn modelId="{B823F1E6-A953-4AD5-A45E-746E2841C2F9}" type="presParOf" srcId="{228C38A4-DCD3-4DA9-B31D-24CA0CE3DABF}" destId="{B6AD3B4B-6AA3-4E0E-B641-3655455C6979}" srcOrd="1" destOrd="0" presId="urn:microsoft.com/office/officeart/2005/8/layout/hierarchy3"/>
    <dgm:cxn modelId="{D705AF80-758F-4548-B1D8-62EC5B529317}" type="presParOf" srcId="{B6AD3B4B-6AA3-4E0E-B641-3655455C6979}" destId="{645DDCAF-3A64-4BE5-87AC-023CBDD39E99}" srcOrd="0" destOrd="0" presId="urn:microsoft.com/office/officeart/2005/8/layout/hierarchy3"/>
    <dgm:cxn modelId="{BD8CD3CE-109B-4329-9DC3-209B859E948B}" type="presParOf" srcId="{645DDCAF-3A64-4BE5-87AC-023CBDD39E99}" destId="{A9F3E28B-E46C-4741-940F-6DF2CDFAE6EA}" srcOrd="0" destOrd="0" presId="urn:microsoft.com/office/officeart/2005/8/layout/hierarchy3"/>
    <dgm:cxn modelId="{FF146956-7C34-476D-8C90-BFDA56DB7E6A}" type="presParOf" srcId="{645DDCAF-3A64-4BE5-87AC-023CBDD39E99}" destId="{D254C102-512D-4B9D-AC7B-149AD0100E55}" srcOrd="1" destOrd="0" presId="urn:microsoft.com/office/officeart/2005/8/layout/hierarchy3"/>
    <dgm:cxn modelId="{615A11D5-3056-449E-817E-27392558B733}" type="presParOf" srcId="{B6AD3B4B-6AA3-4E0E-B641-3655455C6979}" destId="{D1C6FDAF-E6CD-40BB-A334-A4A8D52A18B5}" srcOrd="1" destOrd="0" presId="urn:microsoft.com/office/officeart/2005/8/layout/hierarchy3"/>
    <dgm:cxn modelId="{562E9275-7010-41C6-A836-78F5D5462627}" type="presParOf" srcId="{228C38A4-DCD3-4DA9-B31D-24CA0CE3DABF}" destId="{F5126E41-A271-43A1-8ADE-A0A79B5F5115}" srcOrd="2" destOrd="0" presId="urn:microsoft.com/office/officeart/2005/8/layout/hierarchy3"/>
    <dgm:cxn modelId="{B7D9FCA4-1F00-4A38-8A32-AFCDBD488E03}" type="presParOf" srcId="{F5126E41-A271-43A1-8ADE-A0A79B5F5115}" destId="{1E791699-6715-452B-980E-B943DC66E62B}" srcOrd="0" destOrd="0" presId="urn:microsoft.com/office/officeart/2005/8/layout/hierarchy3"/>
    <dgm:cxn modelId="{3E13A5B6-4AC2-4E5C-A79F-AE6DE4E05DA1}" type="presParOf" srcId="{1E791699-6715-452B-980E-B943DC66E62B}" destId="{B2C214CA-A092-47C4-A807-CD959A9A591B}" srcOrd="0" destOrd="0" presId="urn:microsoft.com/office/officeart/2005/8/layout/hierarchy3"/>
    <dgm:cxn modelId="{4A2F95A0-E323-42F2-B518-A1D02665D03E}" type="presParOf" srcId="{1E791699-6715-452B-980E-B943DC66E62B}" destId="{D5063E82-1EC5-4FA4-8D77-913699DE2E59}" srcOrd="1" destOrd="0" presId="urn:microsoft.com/office/officeart/2005/8/layout/hierarchy3"/>
    <dgm:cxn modelId="{7762024E-7748-48C0-95B9-2829F3211222}" type="presParOf" srcId="{F5126E41-A271-43A1-8ADE-A0A79B5F5115}" destId="{89D21A7E-12FF-4539-B240-1C4D6BC88987}" srcOrd="1" destOrd="0" presId="urn:microsoft.com/office/officeart/2005/8/layout/hierarchy3"/>
    <dgm:cxn modelId="{C69009AB-8DD7-406B-AB3E-7DA519B448D6}" type="presParOf" srcId="{89D21A7E-12FF-4539-B240-1C4D6BC88987}" destId="{F665C06B-7D9F-4C8D-B924-E466A7722EBF}" srcOrd="0" destOrd="0" presId="urn:microsoft.com/office/officeart/2005/8/layout/hierarchy3"/>
    <dgm:cxn modelId="{93DB3E27-373A-48AD-AE2C-A3CF56D637C1}" type="presParOf" srcId="{89D21A7E-12FF-4539-B240-1C4D6BC88987}" destId="{C98DF114-8CB5-45EA-9A02-33296BBEAF33}" srcOrd="1" destOrd="0" presId="urn:microsoft.com/office/officeart/2005/8/layout/hierarchy3"/>
    <dgm:cxn modelId="{1C7B7BEF-112E-40F8-BC18-81856472688B}" type="presParOf" srcId="{89D21A7E-12FF-4539-B240-1C4D6BC88987}" destId="{185D02C1-1A45-4673-8EE9-D8195E155915}" srcOrd="2" destOrd="0" presId="urn:microsoft.com/office/officeart/2005/8/layout/hierarchy3"/>
    <dgm:cxn modelId="{3E49C510-D719-4E5C-96F1-D161159879D7}" type="presParOf" srcId="{89D21A7E-12FF-4539-B240-1C4D6BC88987}" destId="{7F567726-57DC-4C60-9F62-2B2A575FFF93}" srcOrd="3" destOrd="0" presId="urn:microsoft.com/office/officeart/2005/8/layout/hierarchy3"/>
    <dgm:cxn modelId="{E5AA23DF-5163-49E4-AE53-0B09198594C6}" type="presParOf" srcId="{89D21A7E-12FF-4539-B240-1C4D6BC88987}" destId="{93328512-B9FD-4B70-8759-06C16AABEE7E}" srcOrd="4" destOrd="0" presId="urn:microsoft.com/office/officeart/2005/8/layout/hierarchy3"/>
    <dgm:cxn modelId="{B87F502F-64D2-465B-AD5E-47DD4921646D}" type="presParOf" srcId="{89D21A7E-12FF-4539-B240-1C4D6BC88987}" destId="{2E08C740-354A-4AA0-B161-024713500FCF}" srcOrd="5" destOrd="0" presId="urn:microsoft.com/office/officeart/2005/8/layout/hierarchy3"/>
    <dgm:cxn modelId="{B9C9A74B-B506-4527-B3F3-982B8D607809}" type="presParOf" srcId="{228C38A4-DCD3-4DA9-B31D-24CA0CE3DABF}" destId="{1664CE09-7A6C-4F37-A678-BA05AE59C6E1}" srcOrd="3" destOrd="0" presId="urn:microsoft.com/office/officeart/2005/8/layout/hierarchy3"/>
    <dgm:cxn modelId="{62E03BF3-ADEB-4161-929C-B1C6C5EC7C3D}" type="presParOf" srcId="{1664CE09-7A6C-4F37-A678-BA05AE59C6E1}" destId="{1B76D7B2-CD2D-439C-990B-7DE8D21268ED}" srcOrd="0" destOrd="0" presId="urn:microsoft.com/office/officeart/2005/8/layout/hierarchy3"/>
    <dgm:cxn modelId="{56E4DEF8-CB57-4317-BBD8-99CE0D1C5759}" type="presParOf" srcId="{1B76D7B2-CD2D-439C-990B-7DE8D21268ED}" destId="{D1C20270-87D0-4AAA-B7E0-33988513B20F}" srcOrd="0" destOrd="0" presId="urn:microsoft.com/office/officeart/2005/8/layout/hierarchy3"/>
    <dgm:cxn modelId="{3778168C-37FD-4794-B2A1-4071DE15D1FF}" type="presParOf" srcId="{1B76D7B2-CD2D-439C-990B-7DE8D21268ED}" destId="{BEA5673B-D2B4-43E1-AB3B-039F2CEFB250}" srcOrd="1" destOrd="0" presId="urn:microsoft.com/office/officeart/2005/8/layout/hierarchy3"/>
    <dgm:cxn modelId="{9A0FECFB-3E0E-4C93-B0CD-E8AC504B9D2B}" type="presParOf" srcId="{1664CE09-7A6C-4F37-A678-BA05AE59C6E1}" destId="{BEE83094-95AD-4063-9237-CAA27A1D10B4}" srcOrd="1" destOrd="0" presId="urn:microsoft.com/office/officeart/2005/8/layout/hierarchy3"/>
    <dgm:cxn modelId="{B3507B86-BC20-4B8D-9868-AD4DAA20DEE5}" type="presParOf" srcId="{BEE83094-95AD-4063-9237-CAA27A1D10B4}" destId="{09507664-A565-46B6-BC4C-D99476D7B332}" srcOrd="0" destOrd="0" presId="urn:microsoft.com/office/officeart/2005/8/layout/hierarchy3"/>
    <dgm:cxn modelId="{2BF9879A-AA26-4154-B895-3FC86604E63F}" type="presParOf" srcId="{BEE83094-95AD-4063-9237-CAA27A1D10B4}" destId="{B315CBF9-1761-4511-A12E-25459F085B6B}" srcOrd="1" destOrd="0" presId="urn:microsoft.com/office/officeart/2005/8/layout/hierarchy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37500B9-AFBE-4C3D-A1C7-F51F87C6A647}"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fr-FR"/>
        </a:p>
      </dgm:t>
    </dgm:pt>
    <dgm:pt modelId="{E2CE955A-EB3D-4312-A6ED-CCF9AD1317EA}">
      <dgm:prSet phldrT="[Texte]"/>
      <dgm:spPr/>
      <dgm:t>
        <a:bodyPr/>
        <a:lstStyle/>
        <a:p>
          <a:r>
            <a:rPr lang="fr-FR" dirty="0"/>
            <a:t>Rémunération</a:t>
          </a:r>
        </a:p>
      </dgm:t>
    </dgm:pt>
    <dgm:pt modelId="{28A00D38-403F-461E-8C23-B41272644E4C}" type="parTrans" cxnId="{EE70FEDA-F6BE-42B7-9A95-332A0F78C844}">
      <dgm:prSet/>
      <dgm:spPr/>
      <dgm:t>
        <a:bodyPr/>
        <a:lstStyle/>
        <a:p>
          <a:endParaRPr lang="fr-FR"/>
        </a:p>
      </dgm:t>
    </dgm:pt>
    <dgm:pt modelId="{8F6D2031-3DE1-41F3-9736-6D0B56CB3ED6}" type="sibTrans" cxnId="{EE70FEDA-F6BE-42B7-9A95-332A0F78C844}">
      <dgm:prSet/>
      <dgm:spPr/>
      <dgm:t>
        <a:bodyPr/>
        <a:lstStyle/>
        <a:p>
          <a:endParaRPr lang="fr-FR"/>
        </a:p>
      </dgm:t>
    </dgm:pt>
    <dgm:pt modelId="{E9FC7893-5D1E-4D6C-A7DC-8602FCD49155}">
      <dgm:prSet phldrT="[Texte]"/>
      <dgm:spPr/>
      <dgm:t>
        <a:bodyPr/>
        <a:lstStyle/>
        <a:p>
          <a:r>
            <a:rPr lang="fr-FR" dirty="0"/>
            <a:t>Niveau de classification</a:t>
          </a:r>
        </a:p>
      </dgm:t>
    </dgm:pt>
    <dgm:pt modelId="{DD0DF800-91BD-4A30-B750-03DC1087E05B}" type="parTrans" cxnId="{7E8390BD-17A5-4CF1-BE92-B549D1048900}">
      <dgm:prSet/>
      <dgm:spPr/>
      <dgm:t>
        <a:bodyPr/>
        <a:lstStyle/>
        <a:p>
          <a:endParaRPr lang="fr-FR"/>
        </a:p>
      </dgm:t>
    </dgm:pt>
    <dgm:pt modelId="{6154C6C5-74F5-480A-8BF7-377DD8D272AD}" type="sibTrans" cxnId="{7E8390BD-17A5-4CF1-BE92-B549D1048900}">
      <dgm:prSet/>
      <dgm:spPr/>
      <dgm:t>
        <a:bodyPr/>
        <a:lstStyle/>
        <a:p>
          <a:endParaRPr lang="fr-FR"/>
        </a:p>
      </dgm:t>
    </dgm:pt>
    <dgm:pt modelId="{ED3B5BF2-BE47-4649-85AE-A24C85082221}">
      <dgm:prSet phldrT="[Texte]"/>
      <dgm:spPr/>
      <dgm:t>
        <a:bodyPr/>
        <a:lstStyle/>
        <a:p>
          <a:r>
            <a:rPr lang="fr-FR" dirty="0"/>
            <a:t>Ancienneté</a:t>
          </a:r>
        </a:p>
      </dgm:t>
    </dgm:pt>
    <dgm:pt modelId="{D5CA2C92-91FB-41D1-B13D-4F9578A72450}" type="parTrans" cxnId="{8983DFF4-5484-4EBD-AB0F-2660EA87030D}">
      <dgm:prSet/>
      <dgm:spPr/>
      <dgm:t>
        <a:bodyPr/>
        <a:lstStyle/>
        <a:p>
          <a:endParaRPr lang="fr-FR"/>
        </a:p>
      </dgm:t>
    </dgm:pt>
    <dgm:pt modelId="{F109351F-4DC5-4CDB-9478-F216EDB17113}" type="sibTrans" cxnId="{8983DFF4-5484-4EBD-AB0F-2660EA87030D}">
      <dgm:prSet/>
      <dgm:spPr/>
      <dgm:t>
        <a:bodyPr/>
        <a:lstStyle/>
        <a:p>
          <a:endParaRPr lang="fr-FR"/>
        </a:p>
      </dgm:t>
    </dgm:pt>
    <dgm:pt modelId="{2AC2DEEE-73B9-4387-BDAD-96C28D34CC94}">
      <dgm:prSet phldrT="[Texte]"/>
      <dgm:spPr/>
      <dgm:t>
        <a:bodyPr/>
        <a:lstStyle/>
        <a:p>
          <a:r>
            <a:rPr lang="fr-FR" dirty="0"/>
            <a:t>Durée de présence effective pendant l’année</a:t>
          </a:r>
        </a:p>
      </dgm:t>
    </dgm:pt>
    <dgm:pt modelId="{E597FB01-25E7-483F-ACA4-3B78894DB95C}" type="parTrans" cxnId="{6E0C8E27-97D9-4646-BABD-AADE2B9E1848}">
      <dgm:prSet/>
      <dgm:spPr/>
      <dgm:t>
        <a:bodyPr/>
        <a:lstStyle/>
        <a:p>
          <a:endParaRPr lang="fr-FR"/>
        </a:p>
      </dgm:t>
    </dgm:pt>
    <dgm:pt modelId="{3338C396-A1D5-4A07-B06B-6E0E7FE3B5FE}" type="sibTrans" cxnId="{6E0C8E27-97D9-4646-BABD-AADE2B9E1848}">
      <dgm:prSet/>
      <dgm:spPr/>
      <dgm:t>
        <a:bodyPr/>
        <a:lstStyle/>
        <a:p>
          <a:endParaRPr lang="fr-FR"/>
        </a:p>
      </dgm:t>
    </dgm:pt>
    <dgm:pt modelId="{7485FB8A-ABA0-48D6-B6D2-8BD44CF007A6}">
      <dgm:prSet phldrT="[Texte]"/>
      <dgm:spPr/>
    </dgm:pt>
    <dgm:pt modelId="{3F17CDF5-9A09-4C48-A7F9-74B34F402D54}" type="parTrans" cxnId="{A697C995-5E6A-4F2A-AF7B-E58F5EE2B850}">
      <dgm:prSet/>
      <dgm:spPr/>
      <dgm:t>
        <a:bodyPr/>
        <a:lstStyle/>
        <a:p>
          <a:endParaRPr lang="fr-FR"/>
        </a:p>
      </dgm:t>
    </dgm:pt>
    <dgm:pt modelId="{EF2E6A5B-5207-4C98-B7B4-78A32E9F44E0}" type="sibTrans" cxnId="{A697C995-5E6A-4F2A-AF7B-E58F5EE2B850}">
      <dgm:prSet/>
      <dgm:spPr/>
      <dgm:t>
        <a:bodyPr/>
        <a:lstStyle/>
        <a:p>
          <a:endParaRPr lang="fr-FR"/>
        </a:p>
      </dgm:t>
    </dgm:pt>
    <dgm:pt modelId="{02418A05-4BC1-4DCB-9318-16BFABEBFB5B}" type="pres">
      <dgm:prSet presAssocID="{D37500B9-AFBE-4C3D-A1C7-F51F87C6A647}" presName="matrix" presStyleCnt="0">
        <dgm:presLayoutVars>
          <dgm:chMax val="1"/>
          <dgm:dir/>
          <dgm:resizeHandles val="exact"/>
        </dgm:presLayoutVars>
      </dgm:prSet>
      <dgm:spPr/>
    </dgm:pt>
    <dgm:pt modelId="{97955F29-454B-4071-A919-2A46ADD69581}" type="pres">
      <dgm:prSet presAssocID="{D37500B9-AFBE-4C3D-A1C7-F51F87C6A647}" presName="diamond" presStyleLbl="bgShp" presStyleIdx="0" presStyleCnt="1"/>
      <dgm:spPr/>
    </dgm:pt>
    <dgm:pt modelId="{CA1ED0FA-0FA4-41A1-BC60-5CEDD9A0DA71}" type="pres">
      <dgm:prSet presAssocID="{D37500B9-AFBE-4C3D-A1C7-F51F87C6A647}" presName="quad1" presStyleLbl="node1" presStyleIdx="0" presStyleCnt="4">
        <dgm:presLayoutVars>
          <dgm:chMax val="0"/>
          <dgm:chPref val="0"/>
          <dgm:bulletEnabled val="1"/>
        </dgm:presLayoutVars>
      </dgm:prSet>
      <dgm:spPr/>
    </dgm:pt>
    <dgm:pt modelId="{570A7304-EFBB-4265-A285-EEC8E16CBB37}" type="pres">
      <dgm:prSet presAssocID="{D37500B9-AFBE-4C3D-A1C7-F51F87C6A647}" presName="quad2" presStyleLbl="node1" presStyleIdx="1" presStyleCnt="4">
        <dgm:presLayoutVars>
          <dgm:chMax val="0"/>
          <dgm:chPref val="0"/>
          <dgm:bulletEnabled val="1"/>
        </dgm:presLayoutVars>
      </dgm:prSet>
      <dgm:spPr/>
    </dgm:pt>
    <dgm:pt modelId="{3722B52C-CA78-486D-ABAA-B7068FF29FFE}" type="pres">
      <dgm:prSet presAssocID="{D37500B9-AFBE-4C3D-A1C7-F51F87C6A647}" presName="quad3" presStyleLbl="node1" presStyleIdx="2" presStyleCnt="4">
        <dgm:presLayoutVars>
          <dgm:chMax val="0"/>
          <dgm:chPref val="0"/>
          <dgm:bulletEnabled val="1"/>
        </dgm:presLayoutVars>
      </dgm:prSet>
      <dgm:spPr/>
    </dgm:pt>
    <dgm:pt modelId="{B32A2260-15D6-481C-895A-A6DFADB3361C}" type="pres">
      <dgm:prSet presAssocID="{D37500B9-AFBE-4C3D-A1C7-F51F87C6A647}" presName="quad4" presStyleLbl="node1" presStyleIdx="3" presStyleCnt="4">
        <dgm:presLayoutVars>
          <dgm:chMax val="0"/>
          <dgm:chPref val="0"/>
          <dgm:bulletEnabled val="1"/>
        </dgm:presLayoutVars>
      </dgm:prSet>
      <dgm:spPr/>
    </dgm:pt>
  </dgm:ptLst>
  <dgm:cxnLst>
    <dgm:cxn modelId="{6E0C8E27-97D9-4646-BABD-AADE2B9E1848}" srcId="{D37500B9-AFBE-4C3D-A1C7-F51F87C6A647}" destId="{2AC2DEEE-73B9-4387-BDAD-96C28D34CC94}" srcOrd="3" destOrd="0" parTransId="{E597FB01-25E7-483F-ACA4-3B78894DB95C}" sibTransId="{3338C396-A1D5-4A07-B06B-6E0E7FE3B5FE}"/>
    <dgm:cxn modelId="{3D79F14F-30E6-4318-AE23-840FDBBAB17E}" type="presOf" srcId="{ED3B5BF2-BE47-4649-85AE-A24C85082221}" destId="{3722B52C-CA78-486D-ABAA-B7068FF29FFE}" srcOrd="0" destOrd="0" presId="urn:microsoft.com/office/officeart/2005/8/layout/matrix3"/>
    <dgm:cxn modelId="{A697C995-5E6A-4F2A-AF7B-E58F5EE2B850}" srcId="{D37500B9-AFBE-4C3D-A1C7-F51F87C6A647}" destId="{7485FB8A-ABA0-48D6-B6D2-8BD44CF007A6}" srcOrd="4" destOrd="0" parTransId="{3F17CDF5-9A09-4C48-A7F9-74B34F402D54}" sibTransId="{EF2E6A5B-5207-4C98-B7B4-78A32E9F44E0}"/>
    <dgm:cxn modelId="{BC059C99-2855-499D-8534-5FAE81EBDD75}" type="presOf" srcId="{E2CE955A-EB3D-4312-A6ED-CCF9AD1317EA}" destId="{CA1ED0FA-0FA4-41A1-BC60-5CEDD9A0DA71}" srcOrd="0" destOrd="0" presId="urn:microsoft.com/office/officeart/2005/8/layout/matrix3"/>
    <dgm:cxn modelId="{91D958A8-EB45-4870-B06E-C8239588B5D5}" type="presOf" srcId="{D37500B9-AFBE-4C3D-A1C7-F51F87C6A647}" destId="{02418A05-4BC1-4DCB-9318-16BFABEBFB5B}" srcOrd="0" destOrd="0" presId="urn:microsoft.com/office/officeart/2005/8/layout/matrix3"/>
    <dgm:cxn modelId="{7E8390BD-17A5-4CF1-BE92-B549D1048900}" srcId="{D37500B9-AFBE-4C3D-A1C7-F51F87C6A647}" destId="{E9FC7893-5D1E-4D6C-A7DC-8602FCD49155}" srcOrd="1" destOrd="0" parTransId="{DD0DF800-91BD-4A30-B750-03DC1087E05B}" sibTransId="{6154C6C5-74F5-480A-8BF7-377DD8D272AD}"/>
    <dgm:cxn modelId="{9DCBA9D4-523A-40DD-A049-926F2638999B}" type="presOf" srcId="{E9FC7893-5D1E-4D6C-A7DC-8602FCD49155}" destId="{570A7304-EFBB-4265-A285-EEC8E16CBB37}" srcOrd="0" destOrd="0" presId="urn:microsoft.com/office/officeart/2005/8/layout/matrix3"/>
    <dgm:cxn modelId="{EE70FEDA-F6BE-42B7-9A95-332A0F78C844}" srcId="{D37500B9-AFBE-4C3D-A1C7-F51F87C6A647}" destId="{E2CE955A-EB3D-4312-A6ED-CCF9AD1317EA}" srcOrd="0" destOrd="0" parTransId="{28A00D38-403F-461E-8C23-B41272644E4C}" sibTransId="{8F6D2031-3DE1-41F3-9736-6D0B56CB3ED6}"/>
    <dgm:cxn modelId="{DA4C2AE0-D52E-41FB-BFEB-BBB9A759648D}" type="presOf" srcId="{2AC2DEEE-73B9-4387-BDAD-96C28D34CC94}" destId="{B32A2260-15D6-481C-895A-A6DFADB3361C}" srcOrd="0" destOrd="0" presId="urn:microsoft.com/office/officeart/2005/8/layout/matrix3"/>
    <dgm:cxn modelId="{8983DFF4-5484-4EBD-AB0F-2660EA87030D}" srcId="{D37500B9-AFBE-4C3D-A1C7-F51F87C6A647}" destId="{ED3B5BF2-BE47-4649-85AE-A24C85082221}" srcOrd="2" destOrd="0" parTransId="{D5CA2C92-91FB-41D1-B13D-4F9578A72450}" sibTransId="{F109351F-4DC5-4CDB-9478-F216EDB17113}"/>
    <dgm:cxn modelId="{51FC90A3-0F6D-4B94-821F-0DC6A0871A38}" type="presParOf" srcId="{02418A05-4BC1-4DCB-9318-16BFABEBFB5B}" destId="{97955F29-454B-4071-A919-2A46ADD69581}" srcOrd="0" destOrd="0" presId="urn:microsoft.com/office/officeart/2005/8/layout/matrix3"/>
    <dgm:cxn modelId="{3B6238F0-A746-4040-B0D8-F9AFC8DAC35E}" type="presParOf" srcId="{02418A05-4BC1-4DCB-9318-16BFABEBFB5B}" destId="{CA1ED0FA-0FA4-41A1-BC60-5CEDD9A0DA71}" srcOrd="1" destOrd="0" presId="urn:microsoft.com/office/officeart/2005/8/layout/matrix3"/>
    <dgm:cxn modelId="{4820D828-A6B1-4FDA-BB7F-135CD891ED38}" type="presParOf" srcId="{02418A05-4BC1-4DCB-9318-16BFABEBFB5B}" destId="{570A7304-EFBB-4265-A285-EEC8E16CBB37}" srcOrd="2" destOrd="0" presId="urn:microsoft.com/office/officeart/2005/8/layout/matrix3"/>
    <dgm:cxn modelId="{BA51672E-B6D3-402A-A609-F7BB2E8AB128}" type="presParOf" srcId="{02418A05-4BC1-4DCB-9318-16BFABEBFB5B}" destId="{3722B52C-CA78-486D-ABAA-B7068FF29FFE}" srcOrd="3" destOrd="0" presId="urn:microsoft.com/office/officeart/2005/8/layout/matrix3"/>
    <dgm:cxn modelId="{F2246349-084D-44AE-9B59-F6F6018801C7}" type="presParOf" srcId="{02418A05-4BC1-4DCB-9318-16BFABEBFB5B}" destId="{B32A2260-15D6-481C-895A-A6DFADB3361C}" srcOrd="4" destOrd="0" presId="urn:microsoft.com/office/officeart/2005/8/layout/matrix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915AE99-E732-47CF-8F49-E185E904A3C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6EFB7B35-1490-4CA7-8255-FA3FC62AFFD7}">
      <dgm:prSet phldrT="[Texte]"/>
      <dgm:spPr/>
      <dgm:t>
        <a:bodyPr/>
        <a:lstStyle/>
        <a:p>
          <a:r>
            <a:rPr lang="fr-FR" dirty="0"/>
            <a:t>Accord d’entreprise ou de groupe</a:t>
          </a:r>
        </a:p>
      </dgm:t>
    </dgm:pt>
    <dgm:pt modelId="{6F3D50FB-FE92-4B89-8980-96BB6F75F7A3}" type="parTrans" cxnId="{F2BA96F6-4C90-40D2-8B36-D101A82FD590}">
      <dgm:prSet/>
      <dgm:spPr/>
      <dgm:t>
        <a:bodyPr/>
        <a:lstStyle/>
        <a:p>
          <a:endParaRPr lang="fr-FR"/>
        </a:p>
      </dgm:t>
    </dgm:pt>
    <dgm:pt modelId="{B17D8A6A-647B-4AA9-AFB1-DC7D9755D766}" type="sibTrans" cxnId="{F2BA96F6-4C90-40D2-8B36-D101A82FD590}">
      <dgm:prSet/>
      <dgm:spPr/>
      <dgm:t>
        <a:bodyPr/>
        <a:lstStyle/>
        <a:p>
          <a:endParaRPr lang="fr-FR"/>
        </a:p>
      </dgm:t>
    </dgm:pt>
    <dgm:pt modelId="{6472D418-9A63-424D-90B2-71AC9B1B9777}">
      <dgm:prSet phldrT="[Texte]"/>
      <dgm:spPr/>
      <dgm:t>
        <a:bodyPr/>
        <a:lstStyle/>
        <a:p>
          <a:r>
            <a:rPr lang="fr-FR" dirty="0"/>
            <a:t>Décision unilatérale de l’employeur</a:t>
          </a:r>
        </a:p>
      </dgm:t>
    </dgm:pt>
    <dgm:pt modelId="{F28E3E28-4538-496A-AF38-3A5B4D65C2C0}" type="parTrans" cxnId="{D0EA02C8-E49D-4836-983E-B54CAB8C512C}">
      <dgm:prSet/>
      <dgm:spPr/>
      <dgm:t>
        <a:bodyPr/>
        <a:lstStyle/>
        <a:p>
          <a:endParaRPr lang="fr-FR"/>
        </a:p>
      </dgm:t>
    </dgm:pt>
    <dgm:pt modelId="{1AE9D0BF-CC62-46A2-BDF4-C48884EE43EE}" type="sibTrans" cxnId="{D0EA02C8-E49D-4836-983E-B54CAB8C512C}">
      <dgm:prSet/>
      <dgm:spPr/>
      <dgm:t>
        <a:bodyPr/>
        <a:lstStyle/>
        <a:p>
          <a:endParaRPr lang="fr-FR"/>
        </a:p>
      </dgm:t>
    </dgm:pt>
    <dgm:pt modelId="{E805A1AA-6644-49A9-B82B-67AC6040A184}" type="pres">
      <dgm:prSet presAssocID="{8915AE99-E732-47CF-8F49-E185E904A3C4}" presName="Name0" presStyleCnt="0">
        <dgm:presLayoutVars>
          <dgm:chMax val="7"/>
          <dgm:chPref val="7"/>
          <dgm:dir/>
        </dgm:presLayoutVars>
      </dgm:prSet>
      <dgm:spPr/>
    </dgm:pt>
    <dgm:pt modelId="{9DB0F518-F2A9-45D0-82D5-CB6D27E7808E}" type="pres">
      <dgm:prSet presAssocID="{8915AE99-E732-47CF-8F49-E185E904A3C4}" presName="Name1" presStyleCnt="0"/>
      <dgm:spPr/>
    </dgm:pt>
    <dgm:pt modelId="{60552A97-9DF7-4342-A622-D859858E0D14}" type="pres">
      <dgm:prSet presAssocID="{8915AE99-E732-47CF-8F49-E185E904A3C4}" presName="cycle" presStyleCnt="0"/>
      <dgm:spPr/>
    </dgm:pt>
    <dgm:pt modelId="{F05A2A08-CB35-46D7-B351-25766A3C92EE}" type="pres">
      <dgm:prSet presAssocID="{8915AE99-E732-47CF-8F49-E185E904A3C4}" presName="srcNode" presStyleLbl="node1" presStyleIdx="0" presStyleCnt="2"/>
      <dgm:spPr/>
    </dgm:pt>
    <dgm:pt modelId="{907E8A14-CAA8-4A85-9F43-7D0B11D295BD}" type="pres">
      <dgm:prSet presAssocID="{8915AE99-E732-47CF-8F49-E185E904A3C4}" presName="conn" presStyleLbl="parChTrans1D2" presStyleIdx="0" presStyleCnt="1"/>
      <dgm:spPr/>
    </dgm:pt>
    <dgm:pt modelId="{A7CA5095-CD31-4A08-8219-FC48D2177BC8}" type="pres">
      <dgm:prSet presAssocID="{8915AE99-E732-47CF-8F49-E185E904A3C4}" presName="extraNode" presStyleLbl="node1" presStyleIdx="0" presStyleCnt="2"/>
      <dgm:spPr/>
    </dgm:pt>
    <dgm:pt modelId="{D149175B-267C-4765-8770-9443C8DA1FDA}" type="pres">
      <dgm:prSet presAssocID="{8915AE99-E732-47CF-8F49-E185E904A3C4}" presName="dstNode" presStyleLbl="node1" presStyleIdx="0" presStyleCnt="2"/>
      <dgm:spPr/>
    </dgm:pt>
    <dgm:pt modelId="{3A399F73-D8C6-4944-831A-C35037E64A0E}" type="pres">
      <dgm:prSet presAssocID="{6EFB7B35-1490-4CA7-8255-FA3FC62AFFD7}" presName="text_1" presStyleLbl="node1" presStyleIdx="0" presStyleCnt="2">
        <dgm:presLayoutVars>
          <dgm:bulletEnabled val="1"/>
        </dgm:presLayoutVars>
      </dgm:prSet>
      <dgm:spPr/>
    </dgm:pt>
    <dgm:pt modelId="{6617F84A-10C4-497B-A9DA-46D76F51D9E1}" type="pres">
      <dgm:prSet presAssocID="{6EFB7B35-1490-4CA7-8255-FA3FC62AFFD7}" presName="accent_1" presStyleCnt="0"/>
      <dgm:spPr/>
    </dgm:pt>
    <dgm:pt modelId="{B663F081-0675-44EC-81BD-F7368587CB9B}" type="pres">
      <dgm:prSet presAssocID="{6EFB7B35-1490-4CA7-8255-FA3FC62AFFD7}" presName="accentRepeatNode" presStyleLbl="solidFgAcc1" presStyleIdx="0" presStyleCnt="2"/>
      <dgm:spPr/>
    </dgm:pt>
    <dgm:pt modelId="{095C6D58-E2D3-477E-96C6-7FFA4577DB52}" type="pres">
      <dgm:prSet presAssocID="{6472D418-9A63-424D-90B2-71AC9B1B9777}" presName="text_2" presStyleLbl="node1" presStyleIdx="1" presStyleCnt="2">
        <dgm:presLayoutVars>
          <dgm:bulletEnabled val="1"/>
        </dgm:presLayoutVars>
      </dgm:prSet>
      <dgm:spPr/>
    </dgm:pt>
    <dgm:pt modelId="{D354F975-A962-4AF8-8124-B87F97BF87BA}" type="pres">
      <dgm:prSet presAssocID="{6472D418-9A63-424D-90B2-71AC9B1B9777}" presName="accent_2" presStyleCnt="0"/>
      <dgm:spPr/>
    </dgm:pt>
    <dgm:pt modelId="{5D6207A0-71FB-46E3-9D7D-4349ADBA9CBB}" type="pres">
      <dgm:prSet presAssocID="{6472D418-9A63-424D-90B2-71AC9B1B9777}" presName="accentRepeatNode" presStyleLbl="solidFgAcc1" presStyleIdx="1" presStyleCnt="2"/>
      <dgm:spPr/>
    </dgm:pt>
  </dgm:ptLst>
  <dgm:cxnLst>
    <dgm:cxn modelId="{5B51457D-8499-486A-85B5-84C2EAB317D7}" type="presOf" srcId="{6472D418-9A63-424D-90B2-71AC9B1B9777}" destId="{095C6D58-E2D3-477E-96C6-7FFA4577DB52}" srcOrd="0" destOrd="0" presId="urn:microsoft.com/office/officeart/2008/layout/VerticalCurvedList"/>
    <dgm:cxn modelId="{44414686-AB40-4C5F-BB0D-8CD0ACACFCB2}" type="presOf" srcId="{B17D8A6A-647B-4AA9-AFB1-DC7D9755D766}" destId="{907E8A14-CAA8-4A85-9F43-7D0B11D295BD}" srcOrd="0" destOrd="0" presId="urn:microsoft.com/office/officeart/2008/layout/VerticalCurvedList"/>
    <dgm:cxn modelId="{878D16B6-475D-4DCC-B8DF-93386005E339}" type="presOf" srcId="{6EFB7B35-1490-4CA7-8255-FA3FC62AFFD7}" destId="{3A399F73-D8C6-4944-831A-C35037E64A0E}" srcOrd="0" destOrd="0" presId="urn:microsoft.com/office/officeart/2008/layout/VerticalCurvedList"/>
    <dgm:cxn modelId="{D0EA02C8-E49D-4836-983E-B54CAB8C512C}" srcId="{8915AE99-E732-47CF-8F49-E185E904A3C4}" destId="{6472D418-9A63-424D-90B2-71AC9B1B9777}" srcOrd="1" destOrd="0" parTransId="{F28E3E28-4538-496A-AF38-3A5B4D65C2C0}" sibTransId="{1AE9D0BF-CC62-46A2-BDF4-C48884EE43EE}"/>
    <dgm:cxn modelId="{835998DF-0A3D-4045-8D13-14139C062362}" type="presOf" srcId="{8915AE99-E732-47CF-8F49-E185E904A3C4}" destId="{E805A1AA-6644-49A9-B82B-67AC6040A184}" srcOrd="0" destOrd="0" presId="urn:microsoft.com/office/officeart/2008/layout/VerticalCurvedList"/>
    <dgm:cxn modelId="{F2BA96F6-4C90-40D2-8B36-D101A82FD590}" srcId="{8915AE99-E732-47CF-8F49-E185E904A3C4}" destId="{6EFB7B35-1490-4CA7-8255-FA3FC62AFFD7}" srcOrd="0" destOrd="0" parTransId="{6F3D50FB-FE92-4B89-8980-96BB6F75F7A3}" sibTransId="{B17D8A6A-647B-4AA9-AFB1-DC7D9755D766}"/>
    <dgm:cxn modelId="{AFC59D0B-C1F1-4FF8-952F-D41C8760EAD3}" type="presParOf" srcId="{E805A1AA-6644-49A9-B82B-67AC6040A184}" destId="{9DB0F518-F2A9-45D0-82D5-CB6D27E7808E}" srcOrd="0" destOrd="0" presId="urn:microsoft.com/office/officeart/2008/layout/VerticalCurvedList"/>
    <dgm:cxn modelId="{37B50CD1-16E9-4136-939D-FD1379346B8E}" type="presParOf" srcId="{9DB0F518-F2A9-45D0-82D5-CB6D27E7808E}" destId="{60552A97-9DF7-4342-A622-D859858E0D14}" srcOrd="0" destOrd="0" presId="urn:microsoft.com/office/officeart/2008/layout/VerticalCurvedList"/>
    <dgm:cxn modelId="{0D09B893-4B60-40E0-88A5-7D6589537BB3}" type="presParOf" srcId="{60552A97-9DF7-4342-A622-D859858E0D14}" destId="{F05A2A08-CB35-46D7-B351-25766A3C92EE}" srcOrd="0" destOrd="0" presId="urn:microsoft.com/office/officeart/2008/layout/VerticalCurvedList"/>
    <dgm:cxn modelId="{16651168-446D-451A-9123-9CAB720358F0}" type="presParOf" srcId="{60552A97-9DF7-4342-A622-D859858E0D14}" destId="{907E8A14-CAA8-4A85-9F43-7D0B11D295BD}" srcOrd="1" destOrd="0" presId="urn:microsoft.com/office/officeart/2008/layout/VerticalCurvedList"/>
    <dgm:cxn modelId="{8D90D373-E76F-4F88-8BF8-B020C7E91000}" type="presParOf" srcId="{60552A97-9DF7-4342-A622-D859858E0D14}" destId="{A7CA5095-CD31-4A08-8219-FC48D2177BC8}" srcOrd="2" destOrd="0" presId="urn:microsoft.com/office/officeart/2008/layout/VerticalCurvedList"/>
    <dgm:cxn modelId="{8CEAFA93-F971-4DD8-BC7D-6270A291551B}" type="presParOf" srcId="{60552A97-9DF7-4342-A622-D859858E0D14}" destId="{D149175B-267C-4765-8770-9443C8DA1FDA}" srcOrd="3" destOrd="0" presId="urn:microsoft.com/office/officeart/2008/layout/VerticalCurvedList"/>
    <dgm:cxn modelId="{6A4D859A-DA6E-43CA-B965-017FE1BE2F93}" type="presParOf" srcId="{9DB0F518-F2A9-45D0-82D5-CB6D27E7808E}" destId="{3A399F73-D8C6-4944-831A-C35037E64A0E}" srcOrd="1" destOrd="0" presId="urn:microsoft.com/office/officeart/2008/layout/VerticalCurvedList"/>
    <dgm:cxn modelId="{D4C3A7DB-0752-4D57-B3EE-ECB09FAE43B4}" type="presParOf" srcId="{9DB0F518-F2A9-45D0-82D5-CB6D27E7808E}" destId="{6617F84A-10C4-497B-A9DA-46D76F51D9E1}" srcOrd="2" destOrd="0" presId="urn:microsoft.com/office/officeart/2008/layout/VerticalCurvedList"/>
    <dgm:cxn modelId="{BA1B80D5-30FA-4DF8-ABBB-1A1CB9EC1951}" type="presParOf" srcId="{6617F84A-10C4-497B-A9DA-46D76F51D9E1}" destId="{B663F081-0675-44EC-81BD-F7368587CB9B}" srcOrd="0" destOrd="0" presId="urn:microsoft.com/office/officeart/2008/layout/VerticalCurvedList"/>
    <dgm:cxn modelId="{83B09D89-18A1-4EBB-A0E9-5E45FA6F5913}" type="presParOf" srcId="{9DB0F518-F2A9-45D0-82D5-CB6D27E7808E}" destId="{095C6D58-E2D3-477E-96C6-7FFA4577DB52}" srcOrd="3" destOrd="0" presId="urn:microsoft.com/office/officeart/2008/layout/VerticalCurvedList"/>
    <dgm:cxn modelId="{C169A7EC-63F6-493B-8BD1-D40BA2A7AC5E}" type="presParOf" srcId="{9DB0F518-F2A9-45D0-82D5-CB6D27E7808E}" destId="{D354F975-A962-4AF8-8124-B87F97BF87BA}" srcOrd="4" destOrd="0" presId="urn:microsoft.com/office/officeart/2008/layout/VerticalCurvedList"/>
    <dgm:cxn modelId="{FDEBD3E4-0936-4962-9FF5-DA69A561BC2C}" type="presParOf" srcId="{D354F975-A962-4AF8-8124-B87F97BF87BA}" destId="{5D6207A0-71FB-46E3-9D7D-4349ADBA9CBB}"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BEBE2-8237-4FF4-8D1A-45DC99AE2AD5}">
      <dsp:nvSpPr>
        <dsp:cNvPr id="0" name=""/>
        <dsp:cNvSpPr/>
      </dsp:nvSpPr>
      <dsp:spPr>
        <a:xfrm>
          <a:off x="0" y="936767"/>
          <a:ext cx="3027826" cy="968252"/>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Salariés titulaire d’un contrat de travail et ayant perçu au cours des 12 derniers mois une rémunération inférieure à 3 SMIC</a:t>
          </a:r>
        </a:p>
      </dsp:txBody>
      <dsp:txXfrm>
        <a:off x="28359" y="965126"/>
        <a:ext cx="2971108" cy="911534"/>
      </dsp:txXfrm>
    </dsp:sp>
    <dsp:sp modelId="{9730FFE6-E0F8-4A8B-83A5-CD062FCBC704}">
      <dsp:nvSpPr>
        <dsp:cNvPr id="0" name=""/>
        <dsp:cNvSpPr/>
      </dsp:nvSpPr>
      <dsp:spPr>
        <a:xfrm>
          <a:off x="257062" y="1905019"/>
          <a:ext cx="91440" cy="499003"/>
        </a:xfrm>
        <a:custGeom>
          <a:avLst/>
          <a:gdLst/>
          <a:ahLst/>
          <a:cxnLst/>
          <a:rect l="0" t="0" r="0" b="0"/>
          <a:pathLst>
            <a:path>
              <a:moveTo>
                <a:pt x="45720" y="0"/>
              </a:moveTo>
              <a:lnTo>
                <a:pt x="45720" y="499003"/>
              </a:lnTo>
              <a:lnTo>
                <a:pt x="108701" y="4990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3523728-5FC3-416B-8D2D-186A740A8B8F}">
      <dsp:nvSpPr>
        <dsp:cNvPr id="0" name=""/>
        <dsp:cNvSpPr/>
      </dsp:nvSpPr>
      <dsp:spPr>
        <a:xfrm>
          <a:off x="365764" y="2028052"/>
          <a:ext cx="2204751" cy="75194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A la date de versement</a:t>
          </a:r>
        </a:p>
      </dsp:txBody>
      <dsp:txXfrm>
        <a:off x="387788" y="2050076"/>
        <a:ext cx="2160703" cy="707893"/>
      </dsp:txXfrm>
    </dsp:sp>
    <dsp:sp modelId="{333A4FF8-0A1D-4B07-BC58-0E3339E4D21F}">
      <dsp:nvSpPr>
        <dsp:cNvPr id="0" name=""/>
        <dsp:cNvSpPr/>
      </dsp:nvSpPr>
      <dsp:spPr>
        <a:xfrm>
          <a:off x="257062" y="1905019"/>
          <a:ext cx="91440" cy="1334545"/>
        </a:xfrm>
        <a:custGeom>
          <a:avLst/>
          <a:gdLst/>
          <a:ahLst/>
          <a:cxnLst/>
          <a:rect l="0" t="0" r="0" b="0"/>
          <a:pathLst>
            <a:path>
              <a:moveTo>
                <a:pt x="45720" y="0"/>
              </a:moveTo>
              <a:lnTo>
                <a:pt x="45720" y="1334545"/>
              </a:lnTo>
              <a:lnTo>
                <a:pt x="91280" y="133454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F035328-876F-423D-852D-04760D848C0A}">
      <dsp:nvSpPr>
        <dsp:cNvPr id="0" name=""/>
        <dsp:cNvSpPr/>
      </dsp:nvSpPr>
      <dsp:spPr>
        <a:xfrm>
          <a:off x="348343" y="2871248"/>
          <a:ext cx="2222834" cy="73663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A la date de dépôt d’un accord d’intéressement / participation</a:t>
          </a:r>
        </a:p>
      </dsp:txBody>
      <dsp:txXfrm>
        <a:off x="369918" y="2892823"/>
        <a:ext cx="2179684" cy="693481"/>
      </dsp:txXfrm>
    </dsp:sp>
    <dsp:sp modelId="{490200F5-AB76-470E-B8A0-829F7987304C}">
      <dsp:nvSpPr>
        <dsp:cNvPr id="0" name=""/>
        <dsp:cNvSpPr/>
      </dsp:nvSpPr>
      <dsp:spPr>
        <a:xfrm>
          <a:off x="257062" y="1905019"/>
          <a:ext cx="91440" cy="2158781"/>
        </a:xfrm>
        <a:custGeom>
          <a:avLst/>
          <a:gdLst/>
          <a:ahLst/>
          <a:cxnLst/>
          <a:rect l="0" t="0" r="0" b="0"/>
          <a:pathLst>
            <a:path>
              <a:moveTo>
                <a:pt x="45720" y="0"/>
              </a:moveTo>
              <a:lnTo>
                <a:pt x="45720" y="2158781"/>
              </a:lnTo>
              <a:lnTo>
                <a:pt x="91280" y="21587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EF54978-8842-4043-8B11-6A32E2A930B8}">
      <dsp:nvSpPr>
        <dsp:cNvPr id="0" name=""/>
        <dsp:cNvSpPr/>
      </dsp:nvSpPr>
      <dsp:spPr>
        <a:xfrm>
          <a:off x="348343" y="3728296"/>
          <a:ext cx="2226443" cy="671009"/>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A la date de signature de la décision unilatérale de l’employeur</a:t>
          </a:r>
        </a:p>
      </dsp:txBody>
      <dsp:txXfrm>
        <a:off x="367996" y="3747949"/>
        <a:ext cx="2187137" cy="631703"/>
      </dsp:txXfrm>
    </dsp:sp>
    <dsp:sp modelId="{A9F3E28B-E46C-4741-940F-6DF2CDFAE6EA}">
      <dsp:nvSpPr>
        <dsp:cNvPr id="0" name=""/>
        <dsp:cNvSpPr/>
      </dsp:nvSpPr>
      <dsp:spPr>
        <a:xfrm>
          <a:off x="3410921" y="565586"/>
          <a:ext cx="2371276" cy="6445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Jusqu’à 3000 € par an et par salarié exonéré de cotisations</a:t>
          </a:r>
        </a:p>
      </dsp:txBody>
      <dsp:txXfrm>
        <a:off x="3429798" y="584463"/>
        <a:ext cx="2333522" cy="606757"/>
      </dsp:txXfrm>
    </dsp:sp>
    <dsp:sp modelId="{B2C214CA-A092-47C4-A807-CD959A9A591B}">
      <dsp:nvSpPr>
        <dsp:cNvPr id="0" name=""/>
        <dsp:cNvSpPr/>
      </dsp:nvSpPr>
      <dsp:spPr>
        <a:xfrm>
          <a:off x="3392543" y="1512393"/>
          <a:ext cx="2380585" cy="707275"/>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Jusqu’à 6000 € dans les cas suivants</a:t>
          </a:r>
        </a:p>
      </dsp:txBody>
      <dsp:txXfrm>
        <a:off x="3413258" y="1533108"/>
        <a:ext cx="2339155" cy="665845"/>
      </dsp:txXfrm>
    </dsp:sp>
    <dsp:sp modelId="{F665C06B-7D9F-4C8D-B924-E466A7722EBF}">
      <dsp:nvSpPr>
        <dsp:cNvPr id="0" name=""/>
        <dsp:cNvSpPr/>
      </dsp:nvSpPr>
      <dsp:spPr>
        <a:xfrm>
          <a:off x="3630602" y="2219669"/>
          <a:ext cx="126226" cy="534825"/>
        </a:xfrm>
        <a:custGeom>
          <a:avLst/>
          <a:gdLst/>
          <a:ahLst/>
          <a:cxnLst/>
          <a:rect l="0" t="0" r="0" b="0"/>
          <a:pathLst>
            <a:path>
              <a:moveTo>
                <a:pt x="0" y="0"/>
              </a:moveTo>
              <a:lnTo>
                <a:pt x="0" y="534825"/>
              </a:lnTo>
              <a:lnTo>
                <a:pt x="126226" y="53482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98DF114-8CB5-45EA-9A02-33296BBEAF33}">
      <dsp:nvSpPr>
        <dsp:cNvPr id="0" name=""/>
        <dsp:cNvSpPr/>
      </dsp:nvSpPr>
      <dsp:spPr>
        <a:xfrm>
          <a:off x="3756829" y="2404533"/>
          <a:ext cx="2722616" cy="699921"/>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Entreprises avec accord de participation et dispositif d’intéressement </a:t>
          </a:r>
        </a:p>
      </dsp:txBody>
      <dsp:txXfrm>
        <a:off x="3777329" y="2425033"/>
        <a:ext cx="2681616" cy="658921"/>
      </dsp:txXfrm>
    </dsp:sp>
    <dsp:sp modelId="{185D02C1-1A45-4673-8EE9-D8195E155915}">
      <dsp:nvSpPr>
        <dsp:cNvPr id="0" name=""/>
        <dsp:cNvSpPr/>
      </dsp:nvSpPr>
      <dsp:spPr>
        <a:xfrm>
          <a:off x="3630602" y="2219669"/>
          <a:ext cx="126551" cy="1468785"/>
        </a:xfrm>
        <a:custGeom>
          <a:avLst/>
          <a:gdLst/>
          <a:ahLst/>
          <a:cxnLst/>
          <a:rect l="0" t="0" r="0" b="0"/>
          <a:pathLst>
            <a:path>
              <a:moveTo>
                <a:pt x="0" y="0"/>
              </a:moveTo>
              <a:lnTo>
                <a:pt x="0" y="1468785"/>
              </a:lnTo>
              <a:lnTo>
                <a:pt x="126551" y="146878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F567726-57DC-4C60-9F62-2B2A575FFF93}">
      <dsp:nvSpPr>
        <dsp:cNvPr id="0" name=""/>
        <dsp:cNvSpPr/>
      </dsp:nvSpPr>
      <dsp:spPr>
        <a:xfrm>
          <a:off x="3757153" y="3228766"/>
          <a:ext cx="2761945" cy="919375"/>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Associations ou fondations reconnues d’utilité publique ou d’intérêt général et, à ce titre, habilitées à recevoir des dons ouvrant droit à réduction d’impôt ;</a:t>
          </a:r>
        </a:p>
      </dsp:txBody>
      <dsp:txXfrm>
        <a:off x="3784081" y="3255694"/>
        <a:ext cx="2708089" cy="865519"/>
      </dsp:txXfrm>
    </dsp:sp>
    <dsp:sp modelId="{93328512-B9FD-4B70-8759-06C16AABEE7E}">
      <dsp:nvSpPr>
        <dsp:cNvPr id="0" name=""/>
        <dsp:cNvSpPr/>
      </dsp:nvSpPr>
      <dsp:spPr>
        <a:xfrm>
          <a:off x="3630602" y="2219669"/>
          <a:ext cx="126551" cy="2422077"/>
        </a:xfrm>
        <a:custGeom>
          <a:avLst/>
          <a:gdLst/>
          <a:ahLst/>
          <a:cxnLst/>
          <a:rect l="0" t="0" r="0" b="0"/>
          <a:pathLst>
            <a:path>
              <a:moveTo>
                <a:pt x="0" y="0"/>
              </a:moveTo>
              <a:lnTo>
                <a:pt x="0" y="2422077"/>
              </a:lnTo>
              <a:lnTo>
                <a:pt x="126551" y="242207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08C740-354A-4AA0-B161-024713500FCF}">
      <dsp:nvSpPr>
        <dsp:cNvPr id="0" name=""/>
        <dsp:cNvSpPr/>
      </dsp:nvSpPr>
      <dsp:spPr>
        <a:xfrm>
          <a:off x="3757153" y="4228156"/>
          <a:ext cx="2827900" cy="82718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Entreprises de services d’aide par le travail (ESAT) au titre des primes versées aux travailleurs en situation de handicap.</a:t>
          </a:r>
        </a:p>
      </dsp:txBody>
      <dsp:txXfrm>
        <a:off x="3781380" y="4252383"/>
        <a:ext cx="2779446" cy="778726"/>
      </dsp:txXfrm>
    </dsp:sp>
    <dsp:sp modelId="{D1C20270-87D0-4AAA-B7E0-33988513B20F}">
      <dsp:nvSpPr>
        <dsp:cNvPr id="0" name=""/>
        <dsp:cNvSpPr/>
      </dsp:nvSpPr>
      <dsp:spPr>
        <a:xfrm>
          <a:off x="7051480" y="532937"/>
          <a:ext cx="1503882" cy="1220911"/>
        </a:xfrm>
        <a:prstGeom prst="roundRect">
          <a:avLst>
            <a:gd name="adj" fmla="val 10000"/>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0480" tIns="20320" rIns="30480" bIns="20320" numCol="1" spcCol="1270" anchor="ctr" anchorCtr="0">
          <a:noAutofit/>
        </a:bodyPr>
        <a:lstStyle/>
        <a:p>
          <a:pPr marL="0" lvl="0" indent="0" algn="ctr" defTabSz="711200">
            <a:lnSpc>
              <a:spcPct val="90000"/>
            </a:lnSpc>
            <a:spcBef>
              <a:spcPct val="0"/>
            </a:spcBef>
            <a:spcAft>
              <a:spcPct val="35000"/>
            </a:spcAft>
            <a:buNone/>
          </a:pPr>
          <a:r>
            <a:rPr lang="fr-FR" sz="1600" kern="1200" dirty="0"/>
            <a:t>Versement possible avec effet rétroactif du 01/07/2022 au 31/12/2023</a:t>
          </a:r>
        </a:p>
      </dsp:txBody>
      <dsp:txXfrm>
        <a:off x="7087239" y="568696"/>
        <a:ext cx="1432364" cy="1149393"/>
      </dsp:txXfrm>
    </dsp:sp>
    <dsp:sp modelId="{09507664-A565-46B6-BC4C-D99476D7B332}">
      <dsp:nvSpPr>
        <dsp:cNvPr id="0" name=""/>
        <dsp:cNvSpPr/>
      </dsp:nvSpPr>
      <dsp:spPr>
        <a:xfrm>
          <a:off x="7201868" y="1753849"/>
          <a:ext cx="313234" cy="624103"/>
        </a:xfrm>
        <a:custGeom>
          <a:avLst/>
          <a:gdLst/>
          <a:ahLst/>
          <a:cxnLst/>
          <a:rect l="0" t="0" r="0" b="0"/>
          <a:pathLst>
            <a:path>
              <a:moveTo>
                <a:pt x="0" y="0"/>
              </a:moveTo>
              <a:lnTo>
                <a:pt x="0" y="624103"/>
              </a:lnTo>
              <a:lnTo>
                <a:pt x="313234" y="62410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315CBF9-1761-4511-A12E-25459F085B6B}">
      <dsp:nvSpPr>
        <dsp:cNvPr id="0" name=""/>
        <dsp:cNvSpPr/>
      </dsp:nvSpPr>
      <dsp:spPr>
        <a:xfrm>
          <a:off x="7515103" y="1999117"/>
          <a:ext cx="1897021" cy="757670"/>
        </a:xfrm>
        <a:prstGeom prst="roundRect">
          <a:avLst>
            <a:gd name="adj" fmla="val 10000"/>
          </a:avLst>
        </a:prstGeom>
        <a:solidFill>
          <a:schemeClr val="lt1">
            <a:alpha val="9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fr-FR" sz="1200" kern="1200" dirty="0"/>
            <a:t>En une ou plusieurs fois dans la limite d’une fois par trimestre</a:t>
          </a:r>
        </a:p>
      </dsp:txBody>
      <dsp:txXfrm>
        <a:off x="7537294" y="2021308"/>
        <a:ext cx="1852639" cy="7132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55F29-454B-4071-A919-2A46ADD69581}">
      <dsp:nvSpPr>
        <dsp:cNvPr id="0" name=""/>
        <dsp:cNvSpPr/>
      </dsp:nvSpPr>
      <dsp:spPr>
        <a:xfrm>
          <a:off x="1354666" y="0"/>
          <a:ext cx="5418667" cy="5418667"/>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1ED0FA-0FA4-41A1-BC60-5CEDD9A0DA71}">
      <dsp:nvSpPr>
        <dsp:cNvPr id="0" name=""/>
        <dsp:cNvSpPr/>
      </dsp:nvSpPr>
      <dsp:spPr>
        <a:xfrm>
          <a:off x="1869439" y="514773"/>
          <a:ext cx="2113280" cy="21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Rémunération</a:t>
          </a:r>
        </a:p>
      </dsp:txBody>
      <dsp:txXfrm>
        <a:off x="1972601" y="617935"/>
        <a:ext cx="1906956" cy="1906956"/>
      </dsp:txXfrm>
    </dsp:sp>
    <dsp:sp modelId="{570A7304-EFBB-4265-A285-EEC8E16CBB37}">
      <dsp:nvSpPr>
        <dsp:cNvPr id="0" name=""/>
        <dsp:cNvSpPr/>
      </dsp:nvSpPr>
      <dsp:spPr>
        <a:xfrm>
          <a:off x="4145280" y="514773"/>
          <a:ext cx="2113280" cy="21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Niveau de classification</a:t>
          </a:r>
        </a:p>
      </dsp:txBody>
      <dsp:txXfrm>
        <a:off x="4248442" y="617935"/>
        <a:ext cx="1906956" cy="1906956"/>
      </dsp:txXfrm>
    </dsp:sp>
    <dsp:sp modelId="{3722B52C-CA78-486D-ABAA-B7068FF29FFE}">
      <dsp:nvSpPr>
        <dsp:cNvPr id="0" name=""/>
        <dsp:cNvSpPr/>
      </dsp:nvSpPr>
      <dsp:spPr>
        <a:xfrm>
          <a:off x="1869439" y="2790613"/>
          <a:ext cx="2113280" cy="21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Ancienneté</a:t>
          </a:r>
        </a:p>
      </dsp:txBody>
      <dsp:txXfrm>
        <a:off x="1972601" y="2893775"/>
        <a:ext cx="1906956" cy="1906956"/>
      </dsp:txXfrm>
    </dsp:sp>
    <dsp:sp modelId="{B32A2260-15D6-481C-895A-A6DFADB3361C}">
      <dsp:nvSpPr>
        <dsp:cNvPr id="0" name=""/>
        <dsp:cNvSpPr/>
      </dsp:nvSpPr>
      <dsp:spPr>
        <a:xfrm>
          <a:off x="4145280" y="2790613"/>
          <a:ext cx="2113280" cy="211328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Durée de présence effective pendant l’année</a:t>
          </a:r>
        </a:p>
      </dsp:txBody>
      <dsp:txXfrm>
        <a:off x="4248442" y="2893775"/>
        <a:ext cx="1906956" cy="19069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7E8A14-CAA8-4A85-9F43-7D0B11D295BD}">
      <dsp:nvSpPr>
        <dsp:cNvPr id="0" name=""/>
        <dsp:cNvSpPr/>
      </dsp:nvSpPr>
      <dsp:spPr>
        <a:xfrm>
          <a:off x="-2726055" y="-422893"/>
          <a:ext cx="3273073" cy="3273073"/>
        </a:xfrm>
        <a:prstGeom prst="blockArc">
          <a:avLst>
            <a:gd name="adj1" fmla="val 18900000"/>
            <a:gd name="adj2" fmla="val 2700000"/>
            <a:gd name="adj3" fmla="val 66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A399F73-D8C6-4944-831A-C35037E64A0E}">
      <dsp:nvSpPr>
        <dsp:cNvPr id="0" name=""/>
        <dsp:cNvSpPr/>
      </dsp:nvSpPr>
      <dsp:spPr>
        <a:xfrm>
          <a:off x="446196" y="346762"/>
          <a:ext cx="5013112" cy="6934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0408" tIns="58420" rIns="58420" bIns="58420" numCol="1" spcCol="1270" anchor="ctr" anchorCtr="0">
          <a:noAutofit/>
        </a:bodyPr>
        <a:lstStyle/>
        <a:p>
          <a:pPr marL="0" lvl="0" indent="0" algn="l" defTabSz="1022350">
            <a:lnSpc>
              <a:spcPct val="90000"/>
            </a:lnSpc>
            <a:spcBef>
              <a:spcPct val="0"/>
            </a:spcBef>
            <a:spcAft>
              <a:spcPct val="35000"/>
            </a:spcAft>
            <a:buNone/>
          </a:pPr>
          <a:r>
            <a:rPr lang="fr-FR" sz="2300" kern="1200" dirty="0"/>
            <a:t>Accord d’entreprise ou de groupe</a:t>
          </a:r>
        </a:p>
      </dsp:txBody>
      <dsp:txXfrm>
        <a:off x="446196" y="346762"/>
        <a:ext cx="5013112" cy="693427"/>
      </dsp:txXfrm>
    </dsp:sp>
    <dsp:sp modelId="{B663F081-0675-44EC-81BD-F7368587CB9B}">
      <dsp:nvSpPr>
        <dsp:cNvPr id="0" name=""/>
        <dsp:cNvSpPr/>
      </dsp:nvSpPr>
      <dsp:spPr>
        <a:xfrm>
          <a:off x="12803" y="260083"/>
          <a:ext cx="866784" cy="86678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95C6D58-E2D3-477E-96C6-7FFA4577DB52}">
      <dsp:nvSpPr>
        <dsp:cNvPr id="0" name=""/>
        <dsp:cNvSpPr/>
      </dsp:nvSpPr>
      <dsp:spPr>
        <a:xfrm>
          <a:off x="446196" y="1387097"/>
          <a:ext cx="5013112" cy="69342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0408" tIns="58420" rIns="58420" bIns="58420" numCol="1" spcCol="1270" anchor="ctr" anchorCtr="0">
          <a:noAutofit/>
        </a:bodyPr>
        <a:lstStyle/>
        <a:p>
          <a:pPr marL="0" lvl="0" indent="0" algn="l" defTabSz="1022350">
            <a:lnSpc>
              <a:spcPct val="90000"/>
            </a:lnSpc>
            <a:spcBef>
              <a:spcPct val="0"/>
            </a:spcBef>
            <a:spcAft>
              <a:spcPct val="35000"/>
            </a:spcAft>
            <a:buNone/>
          </a:pPr>
          <a:r>
            <a:rPr lang="fr-FR" sz="2300" kern="1200" dirty="0"/>
            <a:t>Décision unilatérale de l’employeur</a:t>
          </a:r>
        </a:p>
      </dsp:txBody>
      <dsp:txXfrm>
        <a:off x="446196" y="1387097"/>
        <a:ext cx="5013112" cy="693427"/>
      </dsp:txXfrm>
    </dsp:sp>
    <dsp:sp modelId="{5D6207A0-71FB-46E3-9D7D-4349ADBA9CBB}">
      <dsp:nvSpPr>
        <dsp:cNvPr id="0" name=""/>
        <dsp:cNvSpPr/>
      </dsp:nvSpPr>
      <dsp:spPr>
        <a:xfrm>
          <a:off x="12803" y="1300419"/>
          <a:ext cx="866784" cy="866784"/>
        </a:xfrm>
        <a:prstGeom prst="ellipse">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76F666D-E0C2-435B-BAA8-9287F9E5D3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a:extLst>
              <a:ext uri="{FF2B5EF4-FFF2-40B4-BE49-F238E27FC236}">
                <a16:creationId xmlns:a16="http://schemas.microsoft.com/office/drawing/2014/main" id="{19FEBCAF-CB3F-4928-91AA-D61472F880C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BB651C5-239C-481D-B679-C1853F3D7869}" type="datetime1">
              <a:rPr lang="fr-FR" smtClean="0"/>
              <a:t>05/09/2022</a:t>
            </a:fld>
            <a:endParaRPr lang="fr-FR" dirty="0"/>
          </a:p>
        </p:txBody>
      </p:sp>
      <p:sp>
        <p:nvSpPr>
          <p:cNvPr id="4" name="Espace réservé du pied de page 3">
            <a:extLst>
              <a:ext uri="{FF2B5EF4-FFF2-40B4-BE49-F238E27FC236}">
                <a16:creationId xmlns:a16="http://schemas.microsoft.com/office/drawing/2014/main" id="{69256698-63C6-4CCC-81CB-EA5604C30F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a:extLst>
              <a:ext uri="{FF2B5EF4-FFF2-40B4-BE49-F238E27FC236}">
                <a16:creationId xmlns:a16="http://schemas.microsoft.com/office/drawing/2014/main" id="{B2467FDA-05D7-4760-A373-5D6AEAAF427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682C0B10-7CAE-41E4-AB02-7E8B1FF2B898}" type="slidenum">
              <a:rPr lang="fr-FR" smtClean="0"/>
              <a:t>‹N°›</a:t>
            </a:fld>
            <a:endParaRPr lang="fr-FR"/>
          </a:p>
        </p:txBody>
      </p:sp>
    </p:spTree>
    <p:extLst>
      <p:ext uri="{BB962C8B-B14F-4D97-AF65-F5344CB8AC3E}">
        <p14:creationId xmlns:p14="http://schemas.microsoft.com/office/powerpoint/2010/main" val="36875375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C3F468-A24C-40BA-9BA0-927B9D8CEF08}" type="datetime1">
              <a:rPr lang="fr-FR" smtClean="0"/>
              <a:pPr/>
              <a:t>05/09/2022</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Modifier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530193B-564F-4854-8A52-728F3FB19C85}" type="slidenum">
              <a:rPr lang="fr-FR" noProof="0" smtClean="0"/>
              <a:t>‹N°›</a:t>
            </a:fld>
            <a:endParaRPr lang="fr-FR" noProof="0" dirty="0"/>
          </a:p>
        </p:txBody>
      </p:sp>
    </p:spTree>
    <p:extLst>
      <p:ext uri="{BB962C8B-B14F-4D97-AF65-F5344CB8AC3E}">
        <p14:creationId xmlns:p14="http://schemas.microsoft.com/office/powerpoint/2010/main" val="3603816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8530193B-564F-4854-8A52-728F3FB19C85}" type="slidenum">
              <a:rPr lang="fr-FR" smtClean="0"/>
              <a:t>1</a:t>
            </a:fld>
            <a:endParaRPr lang="fr-FR"/>
          </a:p>
        </p:txBody>
      </p:sp>
    </p:spTree>
    <p:extLst>
      <p:ext uri="{BB962C8B-B14F-4D97-AF65-F5344CB8AC3E}">
        <p14:creationId xmlns:p14="http://schemas.microsoft.com/office/powerpoint/2010/main" val="2952276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8530193B-564F-4854-8A52-728F3FB19C85}" type="slidenum">
              <a:rPr lang="fr-FR" smtClean="0"/>
              <a:t>2</a:t>
            </a:fld>
            <a:endParaRPr lang="fr-FR"/>
          </a:p>
        </p:txBody>
      </p:sp>
    </p:spTree>
    <p:extLst>
      <p:ext uri="{BB962C8B-B14F-4D97-AF65-F5344CB8AC3E}">
        <p14:creationId xmlns:p14="http://schemas.microsoft.com/office/powerpoint/2010/main" val="3966499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8530193B-564F-4854-8A52-728F3FB19C85}" type="slidenum">
              <a:rPr lang="fr-FR" smtClean="0"/>
              <a:t>3</a:t>
            </a:fld>
            <a:endParaRPr lang="fr-FR"/>
          </a:p>
        </p:txBody>
      </p:sp>
    </p:spTree>
    <p:extLst>
      <p:ext uri="{BB962C8B-B14F-4D97-AF65-F5344CB8AC3E}">
        <p14:creationId xmlns:p14="http://schemas.microsoft.com/office/powerpoint/2010/main" val="2426871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rtl="0"/>
            <a:fld id="{8530193B-564F-4854-8A52-728F3FB19C85}" type="slidenum">
              <a:rPr lang="fr-FR" smtClean="0"/>
              <a:t>4</a:t>
            </a:fld>
            <a:endParaRPr lang="fr-FR"/>
          </a:p>
        </p:txBody>
      </p:sp>
    </p:spTree>
    <p:extLst>
      <p:ext uri="{BB962C8B-B14F-4D97-AF65-F5344CB8AC3E}">
        <p14:creationId xmlns:p14="http://schemas.microsoft.com/office/powerpoint/2010/main" val="16517166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bg>
      <p:bgPr>
        <a:solidFill>
          <a:schemeClr val="bg1">
            <a:lumMod val="95000"/>
          </a:schemeClr>
        </a:solidFill>
        <a:effectLst/>
      </p:bgPr>
    </p:bg>
    <p:spTree>
      <p:nvGrpSpPr>
        <p:cNvPr id="1" name=""/>
        <p:cNvGrpSpPr/>
        <p:nvPr/>
      </p:nvGrpSpPr>
      <p:grpSpPr>
        <a:xfrm>
          <a:off x="0" y="0"/>
          <a:ext cx="0" cy="0"/>
          <a:chOff x="0" y="0"/>
          <a:chExt cx="0" cy="0"/>
        </a:xfrm>
      </p:grpSpPr>
      <p:sp>
        <p:nvSpPr>
          <p:cNvPr id="41" name="Espace réservé d’imag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804025"/>
          </a:xfrm>
          <a:solidFill>
            <a:schemeClr val="bg1">
              <a:lumMod val="85000"/>
            </a:schemeClr>
          </a:solidFill>
        </p:spPr>
        <p:txBody>
          <a:bodyPr tIns="1728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a:t>Insérez ou glissez-déplacez votre photo ici</a:t>
            </a:r>
          </a:p>
        </p:txBody>
      </p:sp>
      <p:sp>
        <p:nvSpPr>
          <p:cNvPr id="2" name="Titr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3200400" y="2811053"/>
            <a:ext cx="8991600" cy="1261295"/>
          </a:xfrm>
          <a:solidFill>
            <a:schemeClr val="bg1"/>
          </a:solidFill>
        </p:spPr>
        <p:txBody>
          <a:bodyPr vert="horz" lIns="180000" tIns="360000" rIns="252000" bIns="180000" rtlCol="0" anchor="t">
            <a:noAutofit/>
          </a:bodyPr>
          <a:lstStyle>
            <a:lvl1pPr algn="r">
              <a:defRPr lang="en-ZA" sz="4000" b="1" spc="-300" dirty="0"/>
            </a:lvl1pPr>
          </a:lstStyle>
          <a:p>
            <a:pPr lvl="0" algn="r" rtl="0"/>
            <a:r>
              <a:rPr lang="fr-FR" noProof="0" dirty="0"/>
              <a:t>Cliquez pour modifier le titre de la présentation</a:t>
            </a:r>
          </a:p>
        </p:txBody>
      </p:sp>
      <p:sp>
        <p:nvSpPr>
          <p:cNvPr id="3" name="Sous-titre 2">
            <a:extLst>
              <a:ext uri="{FF2B5EF4-FFF2-40B4-BE49-F238E27FC236}">
                <a16:creationId xmlns:a16="http://schemas.microsoft.com/office/drawing/2014/main" id="{C9980B88-3F4A-4688-9ED0-17EF37E62D93}"/>
              </a:ext>
            </a:extLst>
          </p:cNvPr>
          <p:cNvSpPr>
            <a:spLocks noGrp="1"/>
          </p:cNvSpPr>
          <p:nvPr>
            <p:ph type="subTitle" idx="1"/>
          </p:nvPr>
        </p:nvSpPr>
        <p:spPr>
          <a:xfrm>
            <a:off x="3200400" y="4061039"/>
            <a:ext cx="6580188" cy="580921"/>
          </a:xfrm>
          <a:solidFill>
            <a:schemeClr val="tx1">
              <a:alpha val="80000"/>
            </a:schemeClr>
          </a:solidFill>
        </p:spPr>
        <p:txBody>
          <a:bodyPr vert="horz" lIns="180000" tIns="180000" rIns="180000" bIns="180000" rtlCol="0">
            <a:noAutofit/>
          </a:bodyPr>
          <a:lstStyle>
            <a:lvl1pPr marL="0" indent="0" algn="r">
              <a:buNone/>
              <a:defRPr lang="en-ZA" dirty="0">
                <a:solidFill>
                  <a:schemeClr val="bg1"/>
                </a:solidFill>
              </a:defRPr>
            </a:lvl1pPr>
          </a:lstStyle>
          <a:p>
            <a:pPr marL="266700" lvl="0" indent="-266700" algn="ctr" rtl="0"/>
            <a:r>
              <a:rPr lang="fr-FR" noProof="0"/>
              <a:t>Modifiez le style des sous-titres du masque</a:t>
            </a:r>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269861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Tree>
    <p:extLst>
      <p:ext uri="{BB962C8B-B14F-4D97-AF65-F5344CB8AC3E}">
        <p14:creationId xmlns:p14="http://schemas.microsoft.com/office/powerpoint/2010/main" val="133403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EE479C-D1F6-4BAC-80D2-90EF74E3261A}"/>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7" name="Sous-titre 2">
            <a:extLst>
              <a:ext uri="{FF2B5EF4-FFF2-40B4-BE49-F238E27FC236}">
                <a16:creationId xmlns:a16="http://schemas.microsoft.com/office/drawing/2014/main" id="{7DEBF36F-ADC5-48FF-BFAF-3BED06924FD3}"/>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A22238F2-C6EC-476F-8371-119AECBA5622}"/>
              </a:ext>
            </a:extLst>
          </p:cNvPr>
          <p:cNvSpPr>
            <a:spLocks noGrp="1"/>
          </p:cNvSpPr>
          <p:nvPr>
            <p:ph sz="half" idx="1" hasCustomPrompt="1"/>
          </p:nvPr>
        </p:nvSpPr>
        <p:spPr>
          <a:xfrm>
            <a:off x="432000" y="1512000"/>
            <a:ext cx="5472000" cy="468000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texte 4">
            <a:extLst>
              <a:ext uri="{FF2B5EF4-FFF2-40B4-BE49-F238E27FC236}">
                <a16:creationId xmlns:a16="http://schemas.microsoft.com/office/drawing/2014/main" id="{7867C73D-EE16-41D1-B7CE-A35C765E3B8D}"/>
              </a:ext>
            </a:extLst>
          </p:cNvPr>
          <p:cNvSpPr>
            <a:spLocks noGrp="1"/>
          </p:cNvSpPr>
          <p:nvPr>
            <p:ph type="body" sz="quarter" idx="12" hasCustomPrompt="1"/>
          </p:nvPr>
        </p:nvSpPr>
        <p:spPr>
          <a:xfrm>
            <a:off x="6299887" y="1511250"/>
            <a:ext cx="5472113" cy="4680000"/>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fr-FR" noProof="0"/>
              <a:t>Ajouter un pied de page</a:t>
            </a:r>
          </a:p>
        </p:txBody>
      </p:sp>
      <p:sp>
        <p:nvSpPr>
          <p:cNvPr id="5" name="Espace réservé du numéro de diapositive 4">
            <a:extLst>
              <a:ext uri="{FF2B5EF4-FFF2-40B4-BE49-F238E27FC236}">
                <a16:creationId xmlns:a16="http://schemas.microsoft.com/office/drawing/2014/main" id="{F64CFC6C-1D8B-46C9-B0F7-A8BD88D8AB46}"/>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891552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9" name="Sous-titre 2">
            <a:extLst>
              <a:ext uri="{FF2B5EF4-FFF2-40B4-BE49-F238E27FC236}">
                <a16:creationId xmlns:a16="http://schemas.microsoft.com/office/drawing/2014/main" id="{F94EB5D3-F8CB-4E76-8D7E-FF441818EECB}"/>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B1948E38-8FB0-4E51-A01C-C88794372E50}"/>
              </a:ext>
            </a:extLst>
          </p:cNvPr>
          <p:cNvSpPr>
            <a:spLocks noGrp="1"/>
          </p:cNvSpPr>
          <p:nvPr>
            <p:ph idx="1" hasCustomPrompt="1"/>
          </p:nvPr>
        </p:nvSpPr>
        <p:spPr>
          <a:xfrm>
            <a:off x="432000" y="1512000"/>
            <a:ext cx="3600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a:extLst>
              <a:ext uri="{FF2B5EF4-FFF2-40B4-BE49-F238E27FC236}">
                <a16:creationId xmlns:a16="http://schemas.microsoft.com/office/drawing/2014/main" id="{16A38E24-EB1C-472F-B631-5DF32F9C4CF5}"/>
              </a:ext>
            </a:extLst>
          </p:cNvPr>
          <p:cNvSpPr>
            <a:spLocks noGrp="1"/>
          </p:cNvSpPr>
          <p:nvPr>
            <p:ph type="body" sz="quarter" idx="12" hasCustomPrompt="1"/>
          </p:nvPr>
        </p:nvSpPr>
        <p:spPr>
          <a:xfrm>
            <a:off x="4301550" y="1511476"/>
            <a:ext cx="3600450" cy="4679249"/>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1" name="Espace réservé du texte 5">
            <a:extLst>
              <a:ext uri="{FF2B5EF4-FFF2-40B4-BE49-F238E27FC236}">
                <a16:creationId xmlns:a16="http://schemas.microsoft.com/office/drawing/2014/main" id="{5B4A252E-78C9-4F76-98A4-A4B580AD072A}"/>
              </a:ext>
            </a:extLst>
          </p:cNvPr>
          <p:cNvSpPr>
            <a:spLocks noGrp="1"/>
          </p:cNvSpPr>
          <p:nvPr>
            <p:ph type="body" sz="quarter" idx="13" hasCustomPrompt="1"/>
          </p:nvPr>
        </p:nvSpPr>
        <p:spPr>
          <a:xfrm>
            <a:off x="8171550" y="1511475"/>
            <a:ext cx="3600450" cy="4679250"/>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6D4BCA97-F31B-451D-82F8-6E000DF2118A}"/>
              </a:ext>
            </a:extLst>
          </p:cNvPr>
          <p:cNvSpPr>
            <a:spLocks noGrp="1"/>
          </p:cNvSpPr>
          <p:nvPr>
            <p:ph type="ftr" sz="quarter" idx="14"/>
          </p:nvPr>
        </p:nvSpPr>
        <p:spPr/>
        <p:txBody>
          <a:bodyPr rtlCol="0"/>
          <a:lstStyle/>
          <a:p>
            <a:pPr rtl="0"/>
            <a:r>
              <a:rPr lang="fr-FR" noProof="0"/>
              <a:t>Ajouter un pied de page</a:t>
            </a:r>
          </a:p>
        </p:txBody>
      </p:sp>
      <p:sp>
        <p:nvSpPr>
          <p:cNvPr id="6" name="Espace réservé du numéro de diapositive 5">
            <a:extLst>
              <a:ext uri="{FF2B5EF4-FFF2-40B4-BE49-F238E27FC236}">
                <a16:creationId xmlns:a16="http://schemas.microsoft.com/office/drawing/2014/main" id="{0817AAC4-A657-4D75-A527-0307AFF2B17B}"/>
              </a:ext>
            </a:extLst>
          </p:cNvPr>
          <p:cNvSpPr>
            <a:spLocks noGrp="1"/>
          </p:cNvSpPr>
          <p:nvPr>
            <p:ph type="sldNum" sz="quarter" idx="15"/>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2654388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5 colonn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FF4C50-933F-41F9-AD11-BD02410AA7D5}"/>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10" name="Sous-titre 2">
            <a:extLst>
              <a:ext uri="{FF2B5EF4-FFF2-40B4-BE49-F238E27FC236}">
                <a16:creationId xmlns:a16="http://schemas.microsoft.com/office/drawing/2014/main" id="{9D7ACCB5-9A86-4F46-89E2-B79F48C9EC1D}"/>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B1948E38-8FB0-4E51-A01C-C88794372E50}"/>
              </a:ext>
            </a:extLst>
          </p:cNvPr>
          <p:cNvSpPr>
            <a:spLocks noGrp="1"/>
          </p:cNvSpPr>
          <p:nvPr>
            <p:ph idx="1" hasCustomPrompt="1"/>
          </p:nvPr>
        </p:nvSpPr>
        <p:spPr>
          <a:xfrm>
            <a:off x="432000" y="1512000"/>
            <a:ext cx="2160000" cy="4679250"/>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a:extLst>
              <a:ext uri="{FF2B5EF4-FFF2-40B4-BE49-F238E27FC236}">
                <a16:creationId xmlns:a16="http://schemas.microsoft.com/office/drawing/2014/main" id="{1F5B3657-F2AE-455A-BF81-1A0C2ACECD20}"/>
              </a:ext>
            </a:extLst>
          </p:cNvPr>
          <p:cNvSpPr>
            <a:spLocks noGrp="1"/>
          </p:cNvSpPr>
          <p:nvPr>
            <p:ph type="body" sz="quarter" idx="12" hasCustomPrompt="1"/>
          </p:nvPr>
        </p:nvSpPr>
        <p:spPr>
          <a:xfrm>
            <a:off x="2726412" y="1512000"/>
            <a:ext cx="2160588" cy="4679250"/>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3" name="Espace réservé du texte 5">
            <a:extLst>
              <a:ext uri="{FF2B5EF4-FFF2-40B4-BE49-F238E27FC236}">
                <a16:creationId xmlns:a16="http://schemas.microsoft.com/office/drawing/2014/main" id="{6A983D98-E0AB-429A-9EC2-B50D4216D691}"/>
              </a:ext>
            </a:extLst>
          </p:cNvPr>
          <p:cNvSpPr>
            <a:spLocks noGrp="1"/>
          </p:cNvSpPr>
          <p:nvPr>
            <p:ph type="body" sz="quarter" idx="13" hasCustomPrompt="1"/>
          </p:nvPr>
        </p:nvSpPr>
        <p:spPr>
          <a:xfrm>
            <a:off x="5021412" y="1512000"/>
            <a:ext cx="2160588" cy="4679250"/>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5" name="Espace réservé du texte 6">
            <a:extLst>
              <a:ext uri="{FF2B5EF4-FFF2-40B4-BE49-F238E27FC236}">
                <a16:creationId xmlns:a16="http://schemas.microsoft.com/office/drawing/2014/main" id="{755213BF-EF6D-45DC-A01B-DE6C2F23A6D2}"/>
              </a:ext>
            </a:extLst>
          </p:cNvPr>
          <p:cNvSpPr>
            <a:spLocks noGrp="1"/>
          </p:cNvSpPr>
          <p:nvPr>
            <p:ph type="body" sz="quarter" idx="14" hasCustomPrompt="1"/>
          </p:nvPr>
        </p:nvSpPr>
        <p:spPr>
          <a:xfrm>
            <a:off x="7316412" y="1507535"/>
            <a:ext cx="2160588" cy="4679250"/>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7" name="Espace réservé du texte 7">
            <a:extLst>
              <a:ext uri="{FF2B5EF4-FFF2-40B4-BE49-F238E27FC236}">
                <a16:creationId xmlns:a16="http://schemas.microsoft.com/office/drawing/2014/main" id="{77D6BBBA-F4A3-45D4-91BC-A405FFDC7C3D}"/>
              </a:ext>
            </a:extLst>
          </p:cNvPr>
          <p:cNvSpPr>
            <a:spLocks noGrp="1"/>
          </p:cNvSpPr>
          <p:nvPr>
            <p:ph type="body" sz="quarter" idx="15" hasCustomPrompt="1"/>
          </p:nvPr>
        </p:nvSpPr>
        <p:spPr>
          <a:xfrm>
            <a:off x="9611412" y="1507535"/>
            <a:ext cx="2160588" cy="4683715"/>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2D09234E-176D-4BBF-9391-7B6F018C51AB}"/>
              </a:ext>
            </a:extLst>
          </p:cNvPr>
          <p:cNvSpPr>
            <a:spLocks noGrp="1"/>
          </p:cNvSpPr>
          <p:nvPr>
            <p:ph type="ftr" sz="quarter" idx="16"/>
          </p:nvPr>
        </p:nvSpPr>
        <p:spPr/>
        <p:txBody>
          <a:bodyPr rtlCol="0"/>
          <a:lstStyle/>
          <a:p>
            <a:pPr rtl="0"/>
            <a:r>
              <a:rPr lang="fr-FR" noProof="0"/>
              <a:t>Ajouter un pied de page</a:t>
            </a:r>
          </a:p>
        </p:txBody>
      </p:sp>
      <p:sp>
        <p:nvSpPr>
          <p:cNvPr id="6" name="Espace réservé du numéro de diapositive 5">
            <a:extLst>
              <a:ext uri="{FF2B5EF4-FFF2-40B4-BE49-F238E27FC236}">
                <a16:creationId xmlns:a16="http://schemas.microsoft.com/office/drawing/2014/main" id="{009ABD5E-B8F1-4246-B167-09138760AD7D}"/>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974837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uniquement">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C626A5-4FF6-42BD-858A-AE4B2C23A6BC}"/>
              </a:ext>
            </a:extLst>
          </p:cNvPr>
          <p:cNvSpPr>
            <a:spLocks noGrp="1"/>
          </p:cNvSpPr>
          <p:nvPr>
            <p:ph type="title" hasCustomPrompt="1"/>
          </p:nvPr>
        </p:nvSpPr>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5" name="Sous-titre 2">
            <a:extLst>
              <a:ext uri="{FF2B5EF4-FFF2-40B4-BE49-F238E27FC236}">
                <a16:creationId xmlns:a16="http://schemas.microsoft.com/office/drawing/2014/main" id="{10727B06-56A8-44A2-B6C2-9ED183D107F3}"/>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pied de page 2">
            <a:extLst>
              <a:ext uri="{FF2B5EF4-FFF2-40B4-BE49-F238E27FC236}">
                <a16:creationId xmlns:a16="http://schemas.microsoft.com/office/drawing/2014/main" id="{08CCB8C2-B6A2-4C69-8D3A-57420A034BA4}"/>
              </a:ext>
            </a:extLst>
          </p:cNvPr>
          <p:cNvSpPr>
            <a:spLocks noGrp="1"/>
          </p:cNvSpPr>
          <p:nvPr>
            <p:ph type="ftr" sz="quarter" idx="12"/>
          </p:nvPr>
        </p:nvSpPr>
        <p:spPr/>
        <p:txBody>
          <a:bodyPr rtlCol="0"/>
          <a:lstStyle/>
          <a:p>
            <a:pPr rtl="0"/>
            <a:r>
              <a:rPr lang="fr-FR" noProof="0"/>
              <a:t>Ajouter un pied de page</a:t>
            </a:r>
          </a:p>
        </p:txBody>
      </p:sp>
      <p:sp>
        <p:nvSpPr>
          <p:cNvPr id="4" name="Espace réservé du numéro de diapositive 3">
            <a:extLst>
              <a:ext uri="{FF2B5EF4-FFF2-40B4-BE49-F238E27FC236}">
                <a16:creationId xmlns:a16="http://schemas.microsoft.com/office/drawing/2014/main" id="{853CF994-8B2C-443F-B695-7378DD360DAA}"/>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1505855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16D0504D-4610-4E9E-A2DB-8B701F044BBC}"/>
              </a:ext>
            </a:extLst>
          </p:cNvPr>
          <p:cNvSpPr>
            <a:spLocks noGrp="1"/>
          </p:cNvSpPr>
          <p:nvPr>
            <p:ph type="ftr" sz="quarter" idx="12"/>
          </p:nvPr>
        </p:nvSpPr>
        <p:spPr/>
        <p:txBody>
          <a:bodyPr rtlCol="0"/>
          <a:lstStyle/>
          <a:p>
            <a:pPr rtl="0"/>
            <a:r>
              <a:rPr lang="fr-FR" noProof="0"/>
              <a:t>Ajouter un pied de page</a:t>
            </a:r>
          </a:p>
        </p:txBody>
      </p:sp>
      <p:sp>
        <p:nvSpPr>
          <p:cNvPr id="3" name="Espace réservé du numéro de diapositive 2">
            <a:extLst>
              <a:ext uri="{FF2B5EF4-FFF2-40B4-BE49-F238E27FC236}">
                <a16:creationId xmlns:a16="http://schemas.microsoft.com/office/drawing/2014/main" id="{A95CDFA7-DEA3-4BBE-8D70-0AF654A1E6FF}"/>
              </a:ext>
            </a:extLst>
          </p:cNvPr>
          <p:cNvSpPr>
            <a:spLocks noGrp="1"/>
          </p:cNvSpPr>
          <p:nvPr>
            <p:ph type="sldNum" sz="quarter" idx="13"/>
          </p:nvPr>
        </p:nvSpPr>
        <p:spPr/>
        <p:txBody>
          <a:bodyPr rtlCol="0"/>
          <a:lstStyle/>
          <a:p>
            <a:pPr rtl="0"/>
            <a:fld id="{19B51A1E-902D-48AF-9020-955120F399B6}" type="slidenum">
              <a:rPr lang="fr-FR" noProof="0" smtClean="0"/>
              <a:pPr rtl="0"/>
              <a:t>‹N°›</a:t>
            </a:fld>
            <a:endParaRPr lang="fr-FR" noProof="0"/>
          </a:p>
        </p:txBody>
      </p:sp>
      <p:sp>
        <p:nvSpPr>
          <p:cNvPr id="4" name="Titre 3">
            <a:extLst>
              <a:ext uri="{FF2B5EF4-FFF2-40B4-BE49-F238E27FC236}">
                <a16:creationId xmlns:a16="http://schemas.microsoft.com/office/drawing/2014/main" id="{90694D9D-C633-4D52-965E-E5BBD9883037}"/>
              </a:ext>
            </a:extLst>
          </p:cNvPr>
          <p:cNvSpPr>
            <a:spLocks noGrp="1"/>
          </p:cNvSpPr>
          <p:nvPr>
            <p:ph type="title"/>
          </p:nvPr>
        </p:nvSpPr>
        <p:spPr/>
        <p:txBody>
          <a:bodyPr rtlCol="0"/>
          <a:lstStyle/>
          <a:p>
            <a:pPr rtl="0"/>
            <a:r>
              <a:rPr lang="fr-FR" noProof="0"/>
              <a:t>Modifiez le style du titre</a:t>
            </a:r>
          </a:p>
        </p:txBody>
      </p:sp>
    </p:spTree>
    <p:extLst>
      <p:ext uri="{BB962C8B-B14F-4D97-AF65-F5344CB8AC3E}">
        <p14:creationId xmlns:p14="http://schemas.microsoft.com/office/powerpoint/2010/main" val="11397670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séparation 1">
    <p:bg>
      <p:bgPr>
        <a:solidFill>
          <a:schemeClr val="bg1">
            <a:lumMod val="95000"/>
          </a:schemeClr>
        </a:solidFill>
        <a:effectLst/>
      </p:bgPr>
    </p:bg>
    <p:spTree>
      <p:nvGrpSpPr>
        <p:cNvPr id="1" name=""/>
        <p:cNvGrpSpPr/>
        <p:nvPr/>
      </p:nvGrpSpPr>
      <p:grpSpPr>
        <a:xfrm>
          <a:off x="0" y="0"/>
          <a:ext cx="0" cy="0"/>
          <a:chOff x="0" y="0"/>
          <a:chExt cx="0" cy="0"/>
        </a:xfrm>
      </p:grpSpPr>
      <p:sp>
        <p:nvSpPr>
          <p:cNvPr id="41" name="Espace réservé d’imag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588" cy="6371351"/>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dirty="0"/>
              <a:t>Insérez ou glissez-déplacez </a:t>
            </a:r>
            <a:br>
              <a:rPr lang="fr-FR" noProof="0" dirty="0"/>
            </a:br>
            <a:r>
              <a:rPr lang="fr-FR" noProof="0" dirty="0"/>
              <a:t>votre photo ici</a:t>
            </a:r>
          </a:p>
        </p:txBody>
      </p:sp>
      <p:sp>
        <p:nvSpPr>
          <p:cNvPr id="2" name="Titr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6235700" y="2204792"/>
            <a:ext cx="5956300" cy="1944000"/>
          </a:xfrm>
          <a:solidFill>
            <a:schemeClr val="bg1"/>
          </a:solidFill>
        </p:spPr>
        <p:txBody>
          <a:bodyPr vert="horz" lIns="180000" tIns="324000" rIns="252000" bIns="180000" rtlCol="0" anchor="t">
            <a:noAutofit/>
          </a:bodyPr>
          <a:lstStyle>
            <a:lvl1pPr algn="r">
              <a:defRPr lang="en-ZA" sz="4800" b="1" spc="-300" dirty="0"/>
            </a:lvl1pPr>
          </a:lstStyle>
          <a:p>
            <a:pPr lvl="0" algn="r" rtl="0"/>
            <a:r>
              <a:rPr lang="fr-FR" noProof="0" dirty="0"/>
              <a:t>Cliquez pour modifier le séparateur de section</a:t>
            </a:r>
          </a:p>
        </p:txBody>
      </p:sp>
      <p:sp>
        <p:nvSpPr>
          <p:cNvPr id="7" name="Sous-titr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6235700" y="4148860"/>
            <a:ext cx="5956300" cy="1100565"/>
          </a:xfrm>
          <a:solidFill>
            <a:schemeClr val="tx1">
              <a:alpha val="80000"/>
            </a:schemeClr>
          </a:solidFill>
        </p:spPr>
        <p:txBody>
          <a:bodyPr lIns="180000" tIns="180000" rIns="252000" bIns="180000" rtlCol="0"/>
          <a:lstStyle>
            <a:lvl1pPr marL="0" indent="0" algn="r">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rtl="0"/>
            <a:r>
              <a:rPr lang="fr-FR" noProof="0"/>
              <a:t>Modifiez le style des sous-titres du masque</a:t>
            </a:r>
          </a:p>
        </p:txBody>
      </p:sp>
      <p:sp>
        <p:nvSpPr>
          <p:cNvPr id="4" name="Espace réservé du pied de page 3">
            <a:extLst>
              <a:ext uri="{FF2B5EF4-FFF2-40B4-BE49-F238E27FC236}">
                <a16:creationId xmlns:a16="http://schemas.microsoft.com/office/drawing/2014/main" id="{6816FE98-6A12-44EC-8485-8B5EFABDF9B2}"/>
              </a:ext>
            </a:extLst>
          </p:cNvPr>
          <p:cNvSpPr>
            <a:spLocks noGrp="1"/>
          </p:cNvSpPr>
          <p:nvPr>
            <p:ph type="ftr" sz="quarter" idx="11"/>
          </p:nvPr>
        </p:nvSpPr>
        <p:spPr/>
        <p:txBody>
          <a:bodyPr rtlCol="0"/>
          <a:lstStyle/>
          <a:p>
            <a:pPr rtl="0"/>
            <a:r>
              <a:rPr lang="fr-FR" noProof="0"/>
              <a:t>Ajouter un pied de page</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9780588" y="5247782"/>
            <a:ext cx="2411412"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243715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e de séparation 2">
    <p:bg>
      <p:bgPr>
        <a:solidFill>
          <a:schemeClr val="tx1">
            <a:lumMod val="75000"/>
            <a:lumOff val="25000"/>
          </a:schemeClr>
        </a:solidFill>
        <a:effectLst/>
      </p:bgPr>
    </p:bg>
    <p:spTree>
      <p:nvGrpSpPr>
        <p:cNvPr id="1" name=""/>
        <p:cNvGrpSpPr/>
        <p:nvPr/>
      </p:nvGrpSpPr>
      <p:grpSpPr>
        <a:xfrm>
          <a:off x="0" y="0"/>
          <a:ext cx="0" cy="0"/>
          <a:chOff x="0" y="0"/>
          <a:chExt cx="0" cy="0"/>
        </a:xfrm>
      </p:grpSpPr>
      <p:sp>
        <p:nvSpPr>
          <p:cNvPr id="41" name="Espace réservé d’imag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2411412" y="0"/>
            <a:ext cx="9780588" cy="6371351"/>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dirty="0"/>
              <a:t>Insérez ou glissez-déplacez </a:t>
            </a:r>
            <a:br>
              <a:rPr lang="fr-FR" noProof="0" dirty="0"/>
            </a:br>
            <a:r>
              <a:rPr lang="fr-FR" noProof="0" dirty="0"/>
              <a:t>votre photo ici</a:t>
            </a:r>
          </a:p>
        </p:txBody>
      </p:sp>
      <p:sp>
        <p:nvSpPr>
          <p:cNvPr id="3" name="Titre 1">
            <a:extLst>
              <a:ext uri="{FF2B5EF4-FFF2-40B4-BE49-F238E27FC236}">
                <a16:creationId xmlns:a16="http://schemas.microsoft.com/office/drawing/2014/main" id="{E473AB13-DFF9-4538-9907-E261659E0E01}"/>
              </a:ext>
            </a:extLst>
          </p:cNvPr>
          <p:cNvSpPr>
            <a:spLocks noGrp="1"/>
          </p:cNvSpPr>
          <p:nvPr>
            <p:ph type="title" hasCustomPrompt="1"/>
          </p:nvPr>
        </p:nvSpPr>
        <p:spPr>
          <a:xfrm>
            <a:off x="-1700" y="2156226"/>
            <a:ext cx="5958000" cy="1958400"/>
          </a:xfrm>
          <a:solidFill>
            <a:schemeClr val="bg1"/>
          </a:solidFill>
        </p:spPr>
        <p:txBody>
          <a:bodyPr lIns="252000" tIns="180000" rIns="180000" bIns="180000" rtlCol="0"/>
          <a:lstStyle>
            <a:lvl1pPr>
              <a:defRPr sz="4800" b="1" spc="-300">
                <a:solidFill>
                  <a:schemeClr val="tx1">
                    <a:lumMod val="75000"/>
                    <a:lumOff val="25000"/>
                  </a:schemeClr>
                </a:solidFill>
                <a:latin typeface="+mj-lt"/>
              </a:defRPr>
            </a:lvl1pPr>
          </a:lstStyle>
          <a:p>
            <a:pPr rtl="0"/>
            <a:r>
              <a:rPr lang="fr-FR" noProof="0" dirty="0"/>
              <a:t>Cliquez pour modifier le séparateur de section</a:t>
            </a:r>
          </a:p>
        </p:txBody>
      </p:sp>
      <p:sp>
        <p:nvSpPr>
          <p:cNvPr id="7" name="Sous-titre 2">
            <a:extLst>
              <a:ext uri="{FF2B5EF4-FFF2-40B4-BE49-F238E27FC236}">
                <a16:creationId xmlns:a16="http://schemas.microsoft.com/office/drawing/2014/main" id="{9E4D4535-D519-40ED-B8A4-2EA1276BB652}"/>
              </a:ext>
            </a:extLst>
          </p:cNvPr>
          <p:cNvSpPr>
            <a:spLocks noGrp="1"/>
          </p:cNvSpPr>
          <p:nvPr>
            <p:ph type="body" sz="quarter" idx="13" hasCustomPrompt="1"/>
          </p:nvPr>
        </p:nvSpPr>
        <p:spPr>
          <a:xfrm>
            <a:off x="0" y="4110760"/>
            <a:ext cx="5956300" cy="1100565"/>
          </a:xfrm>
          <a:solidFill>
            <a:schemeClr val="tx1">
              <a:alpha val="80000"/>
            </a:schemeClr>
          </a:solidFill>
        </p:spPr>
        <p:txBody>
          <a:bodyPr lIns="252000" tIns="180000" rIns="180000" bIns="180000" rtlCol="0"/>
          <a:lstStyle>
            <a:lvl1pPr marL="0" indent="0" algn="l">
              <a:buNone/>
              <a:defRPr sz="1800">
                <a:solidFill>
                  <a:schemeClr val="bg1"/>
                </a:solidFill>
              </a:defRPr>
            </a:lvl1pPr>
            <a:lvl2pPr marL="266700" indent="0" algn="r">
              <a:buNone/>
              <a:defRPr sz="1800">
                <a:solidFill>
                  <a:schemeClr val="bg1"/>
                </a:solidFill>
              </a:defRPr>
            </a:lvl2pPr>
            <a:lvl3pPr marL="542925" indent="0" algn="r">
              <a:buNone/>
              <a:defRPr sz="1800">
                <a:solidFill>
                  <a:schemeClr val="bg1"/>
                </a:solidFill>
              </a:defRPr>
            </a:lvl3pPr>
            <a:lvl4pPr marL="809625" indent="0" algn="r">
              <a:buNone/>
              <a:defRPr sz="1800">
                <a:solidFill>
                  <a:schemeClr val="bg1"/>
                </a:solidFill>
              </a:defRPr>
            </a:lvl4pPr>
            <a:lvl5pPr marL="1076325" indent="0" algn="r">
              <a:buNone/>
              <a:defRPr sz="1800">
                <a:solidFill>
                  <a:schemeClr val="bg1"/>
                </a:solidFill>
              </a:defRPr>
            </a:lvl5pPr>
          </a:lstStyle>
          <a:p>
            <a:pPr lvl="0" rtl="0"/>
            <a:r>
              <a:rPr lang="fr-FR" noProof="0" dirty="0"/>
              <a:t>Modifiez le style des sous-titres du masque</a:t>
            </a:r>
          </a:p>
        </p:txBody>
      </p:sp>
      <p:sp>
        <p:nvSpPr>
          <p:cNvPr id="4" name="Espace réservé du pied de page 3">
            <a:extLst>
              <a:ext uri="{FF2B5EF4-FFF2-40B4-BE49-F238E27FC236}">
                <a16:creationId xmlns:a16="http://schemas.microsoft.com/office/drawing/2014/main" id="{6816FE98-6A12-44EC-8485-8B5EFABDF9B2}"/>
              </a:ext>
            </a:extLst>
          </p:cNvPr>
          <p:cNvSpPr>
            <a:spLocks noGrp="1"/>
          </p:cNvSpPr>
          <p:nvPr>
            <p:ph type="ftr" sz="quarter" idx="11"/>
          </p:nvPr>
        </p:nvSpPr>
        <p:spPr/>
        <p:txBody>
          <a:bodyPr rtlCol="0"/>
          <a:lstStyle/>
          <a:p>
            <a:pPr rtl="0"/>
            <a:r>
              <a:rPr lang="fr-FR" noProof="0"/>
              <a:t>Ajouter un pied de page</a:t>
            </a:r>
          </a:p>
        </p:txBody>
      </p:sp>
      <p:sp>
        <p:nvSpPr>
          <p:cNvPr id="8" name="Rectangle 7">
            <a:extLst>
              <a:ext uri="{FF2B5EF4-FFF2-40B4-BE49-F238E27FC236}">
                <a16:creationId xmlns:a16="http://schemas.microsoft.com/office/drawing/2014/main" id="{51DD44D8-4A8F-4693-B90A-166855B29D25}"/>
              </a:ext>
            </a:extLst>
          </p:cNvPr>
          <p:cNvSpPr/>
          <p:nvPr userDrawn="1"/>
        </p:nvSpPr>
        <p:spPr>
          <a:xfrm>
            <a:off x="0" y="5209682"/>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fr-FR" noProof="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a:extLst>
              <a:ext uri="{FF2B5EF4-FFF2-40B4-BE49-F238E27FC236}">
                <a16:creationId xmlns:a16="http://schemas.microsoft.com/office/drawing/2014/main" id="{F50EF489-F21B-4E7C-9A44-D3CC8DC34F5F}"/>
              </a:ext>
            </a:extLst>
          </p:cNvPr>
          <p:cNvSpPr>
            <a:spLocks noGrp="1"/>
          </p:cNvSpPr>
          <p:nvPr>
            <p:ph type="sldNum" sz="quarter" idx="12"/>
          </p:nvPr>
        </p:nvSpPr>
        <p:spPr/>
        <p:txBody>
          <a:bodyPr rtlCol="0"/>
          <a:lstStyle/>
          <a:p>
            <a:pPr rtl="0"/>
            <a:fld id="{19B51A1E-902D-48AF-9020-955120F399B6}" type="slidenum">
              <a:rPr lang="fr-FR" noProof="0" smtClean="0"/>
              <a:pPr rtl="0"/>
              <a:t>‹N°›</a:t>
            </a:fld>
            <a:endParaRPr lang="fr-FR" noProof="0" dirty="0"/>
          </a:p>
        </p:txBody>
      </p:sp>
    </p:spTree>
    <p:extLst>
      <p:ext uri="{BB962C8B-B14F-4D97-AF65-F5344CB8AC3E}">
        <p14:creationId xmlns:p14="http://schemas.microsoft.com/office/powerpoint/2010/main" val="2282858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sposition Texte Image 1">
    <p:spTree>
      <p:nvGrpSpPr>
        <p:cNvPr id="1" name=""/>
        <p:cNvGrpSpPr/>
        <p:nvPr/>
      </p:nvGrpSpPr>
      <p:grpSpPr>
        <a:xfrm>
          <a:off x="0" y="0"/>
          <a:ext cx="0" cy="0"/>
          <a:chOff x="0" y="0"/>
          <a:chExt cx="0" cy="0"/>
        </a:xfrm>
      </p:grpSpPr>
      <p:sp>
        <p:nvSpPr>
          <p:cNvPr id="7" name="Espace réservé d’imag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6096000" y="-1"/>
            <a:ext cx="6096000" cy="6371351"/>
          </a:xfrm>
          <a:solidFill>
            <a:schemeClr val="bg1">
              <a:lumMod val="95000"/>
            </a:schemeClr>
          </a:solidFill>
        </p:spPr>
        <p:txBody>
          <a:bodyPr tIns="1584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dirty="0"/>
              <a:t>Insérez ou glissez-déplacez votre photo</a:t>
            </a:r>
          </a:p>
        </p:txBody>
      </p:sp>
      <p:sp>
        <p:nvSpPr>
          <p:cNvPr id="2" name="Titre 1">
            <a:extLst>
              <a:ext uri="{FF2B5EF4-FFF2-40B4-BE49-F238E27FC236}">
                <a16:creationId xmlns:a16="http://schemas.microsoft.com/office/drawing/2014/main" id="{40EE479C-D1F6-4BAC-80D2-90EF74E3261A}"/>
              </a:ext>
            </a:extLst>
          </p:cNvPr>
          <p:cNvSpPr>
            <a:spLocks noGrp="1"/>
          </p:cNvSpPr>
          <p:nvPr>
            <p:ph type="title" hasCustomPrompt="1"/>
          </p:nvPr>
        </p:nvSpPr>
        <p:spPr>
          <a:xfrm>
            <a:off x="7111800" y="3802899"/>
            <a:ext cx="4648200" cy="985000"/>
          </a:xfrm>
          <a:solidFill>
            <a:schemeClr val="bg1"/>
          </a:solidFill>
        </p:spPr>
        <p:txBody>
          <a:bodyPr lIns="180000" tIns="180000" rIns="180000" bIns="180000" rtlCol="0"/>
          <a:lstStyle>
            <a:lvl1pPr algn="r">
              <a:defRPr sz="3600" b="1" spc="-300">
                <a:solidFill>
                  <a:schemeClr val="tx1">
                    <a:lumMod val="75000"/>
                    <a:lumOff val="25000"/>
                  </a:schemeClr>
                </a:solidFill>
              </a:defRPr>
            </a:lvl1pPr>
          </a:lstStyle>
          <a:p>
            <a:pPr rtl="0"/>
            <a:r>
              <a:rPr lang="fr-FR" noProof="0" dirty="0"/>
              <a:t>Modifier le titre de la page</a:t>
            </a:r>
          </a:p>
        </p:txBody>
      </p:sp>
      <p:sp>
        <p:nvSpPr>
          <p:cNvPr id="10" name="Sous-titr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7111800" y="4787900"/>
            <a:ext cx="4648200" cy="1162800"/>
          </a:xfrm>
          <a:solidFill>
            <a:schemeClr val="tx1">
              <a:alpha val="80000"/>
            </a:schemeClr>
          </a:solidFill>
        </p:spPr>
        <p:txBody>
          <a:bodyPr lIns="180000" tIns="180000" rIns="180000" bIns="180000" rtlCol="0"/>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A22238F2-C6EC-476F-8371-119AECBA5622}"/>
              </a:ext>
            </a:extLst>
          </p:cNvPr>
          <p:cNvSpPr>
            <a:spLocks noGrp="1"/>
          </p:cNvSpPr>
          <p:nvPr>
            <p:ph sz="half" idx="1" hasCustomPrompt="1"/>
          </p:nvPr>
        </p:nvSpPr>
        <p:spPr>
          <a:xfrm>
            <a:off x="432000" y="2668686"/>
            <a:ext cx="5472000" cy="2999426"/>
          </a:xfrm>
        </p:spPr>
        <p:txBody>
          <a:bodyPr rtlCol="0" anchor="b"/>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fr-FR" noProof="0"/>
              <a:t>Ajouter un pied de page</a:t>
            </a:r>
          </a:p>
        </p:txBody>
      </p:sp>
      <p:sp>
        <p:nvSpPr>
          <p:cNvPr id="5" name="Espace réservé du numéro de diapositive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1350103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position Image du texte 2">
    <p:spTree>
      <p:nvGrpSpPr>
        <p:cNvPr id="1" name=""/>
        <p:cNvGrpSpPr/>
        <p:nvPr/>
      </p:nvGrpSpPr>
      <p:grpSpPr>
        <a:xfrm>
          <a:off x="0" y="0"/>
          <a:ext cx="0" cy="0"/>
          <a:chOff x="0" y="0"/>
          <a:chExt cx="0" cy="0"/>
        </a:xfrm>
      </p:grpSpPr>
      <p:sp>
        <p:nvSpPr>
          <p:cNvPr id="7" name="Espace réservé d’imag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6096000" cy="6371351"/>
          </a:xfrm>
          <a:solidFill>
            <a:schemeClr val="bg1">
              <a:lumMod val="95000"/>
            </a:schemeClr>
          </a:solidFill>
        </p:spPr>
        <p:txBody>
          <a:bodyPr tIns="1584000" rtlCol="0" anchor="t"/>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a:t>Insérez ou glissez-déplacez votre photo</a:t>
            </a:r>
          </a:p>
        </p:txBody>
      </p:sp>
      <p:sp>
        <p:nvSpPr>
          <p:cNvPr id="2" name="Titre 1">
            <a:extLst>
              <a:ext uri="{FF2B5EF4-FFF2-40B4-BE49-F238E27FC236}">
                <a16:creationId xmlns:a16="http://schemas.microsoft.com/office/drawing/2014/main" id="{40EE479C-D1F6-4BAC-80D2-90EF74E3261A}"/>
              </a:ext>
            </a:extLst>
          </p:cNvPr>
          <p:cNvSpPr>
            <a:spLocks noGrp="1"/>
          </p:cNvSpPr>
          <p:nvPr>
            <p:ph type="title" hasCustomPrompt="1"/>
          </p:nvPr>
        </p:nvSpPr>
        <p:spPr>
          <a:xfrm>
            <a:off x="5118100" y="1869795"/>
            <a:ext cx="6641900" cy="1124345"/>
          </a:xfrm>
          <a:solidFill>
            <a:schemeClr val="bg1">
              <a:lumMod val="95000"/>
            </a:schemeClr>
          </a:solidFill>
        </p:spPr>
        <p:txBody>
          <a:bodyPr lIns="180000" tIns="180000" rIns="180000" bIns="180000" rtlCol="0"/>
          <a:lstStyle>
            <a:lvl1pPr algn="l">
              <a:defRPr sz="4800" b="1" spc="-300">
                <a:solidFill>
                  <a:schemeClr val="tx1">
                    <a:lumMod val="75000"/>
                    <a:lumOff val="25000"/>
                  </a:schemeClr>
                </a:solidFill>
              </a:defRPr>
            </a:lvl1pPr>
          </a:lstStyle>
          <a:p>
            <a:pPr rtl="0"/>
            <a:r>
              <a:rPr lang="fr-FR" noProof="0" dirty="0"/>
              <a:t>Cliquez pour modifier le titre de la page</a:t>
            </a:r>
          </a:p>
        </p:txBody>
      </p:sp>
      <p:sp>
        <p:nvSpPr>
          <p:cNvPr id="10" name="Sous-titre 2">
            <a:extLst>
              <a:ext uri="{FF2B5EF4-FFF2-40B4-BE49-F238E27FC236}">
                <a16:creationId xmlns:a16="http://schemas.microsoft.com/office/drawing/2014/main" id="{3FAEED1D-0E66-4F74-9455-675F5CB7EAD4}"/>
              </a:ext>
            </a:extLst>
          </p:cNvPr>
          <p:cNvSpPr>
            <a:spLocks noGrp="1"/>
          </p:cNvSpPr>
          <p:nvPr>
            <p:ph type="body" sz="quarter" idx="32" hasCustomPrompt="1"/>
          </p:nvPr>
        </p:nvSpPr>
        <p:spPr>
          <a:xfrm>
            <a:off x="5118334" y="2994141"/>
            <a:ext cx="6641626" cy="590155"/>
          </a:xfrm>
          <a:solidFill>
            <a:schemeClr val="tx1">
              <a:alpha val="80000"/>
            </a:schemeClr>
          </a:solidFill>
        </p:spPr>
        <p:txBody>
          <a:bodyPr lIns="180000" tIns="180000" rIns="180000" bIns="180000" rtlCol="0"/>
          <a:lstStyle>
            <a:lvl1pPr marL="0" indent="0" algn="l">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288000" y="3763648"/>
            <a:ext cx="5472000" cy="2428351"/>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fr-FR" noProof="0"/>
              <a:t>Ajouter un pied de page</a:t>
            </a:r>
          </a:p>
        </p:txBody>
      </p:sp>
      <p:sp>
        <p:nvSpPr>
          <p:cNvPr id="5" name="Espace réservé du numéro de diapositive 4">
            <a:extLst>
              <a:ext uri="{FF2B5EF4-FFF2-40B4-BE49-F238E27FC236}">
                <a16:creationId xmlns:a16="http://schemas.microsoft.com/office/drawing/2014/main" id="{0505ED12-A431-4761-87A4-F05164BE0221}"/>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
        <p:nvSpPr>
          <p:cNvPr id="8" name="Rectangle 7">
            <a:extLst>
              <a:ext uri="{FF2B5EF4-FFF2-40B4-BE49-F238E27FC236}">
                <a16:creationId xmlns:a16="http://schemas.microsoft.com/office/drawing/2014/main" id="{FA5285E0-8F27-49C4-AADF-92A3B72D41FD}"/>
              </a:ext>
            </a:extLst>
          </p:cNvPr>
          <p:cNvSpPr/>
          <p:nvPr userDrawn="1"/>
        </p:nvSpPr>
        <p:spPr>
          <a:xfrm>
            <a:off x="9775824" y="1762069"/>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fr-FR" noProof="0"/>
          </a:p>
        </p:txBody>
      </p:sp>
    </p:spTree>
    <p:extLst>
      <p:ext uri="{BB962C8B-B14F-4D97-AF65-F5344CB8AC3E}">
        <p14:creationId xmlns:p14="http://schemas.microsoft.com/office/powerpoint/2010/main" val="384389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288DD7-6DAF-436D-B04A-EBCCAA36917C}"/>
              </a:ext>
            </a:extLst>
          </p:cNvPr>
          <p:cNvSpPr>
            <a:spLocks noGrp="1"/>
          </p:cNvSpPr>
          <p:nvPr>
            <p:ph type="title" hasCustomPrompt="1"/>
          </p:nvPr>
        </p:nvSpPr>
        <p:spPr>
          <a:xfrm>
            <a:off x="432000" y="432000"/>
            <a:ext cx="11340000" cy="432000"/>
          </a:xfrm>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9" name="Sous-titre 2">
            <a:extLst>
              <a:ext uri="{FF2B5EF4-FFF2-40B4-BE49-F238E27FC236}">
                <a16:creationId xmlns:a16="http://schemas.microsoft.com/office/drawing/2014/main" id="{E4633398-8EC3-417B-BEA6-101D8F224678}"/>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e comparaison gauche 1">
            <a:extLst>
              <a:ext uri="{FF2B5EF4-FFF2-40B4-BE49-F238E27FC236}">
                <a16:creationId xmlns:a16="http://schemas.microsoft.com/office/drawing/2014/main" id="{9322B50D-6A7D-41C6-BA57-613BC231DF36}"/>
              </a:ext>
            </a:extLst>
          </p:cNvPr>
          <p:cNvSpPr>
            <a:spLocks noGrp="1"/>
          </p:cNvSpPr>
          <p:nvPr>
            <p:ph type="body" idx="1" hasCustomPrompt="1"/>
          </p:nvPr>
        </p:nvSpPr>
        <p:spPr>
          <a:xfrm>
            <a:off x="432000" y="1515834"/>
            <a:ext cx="5472000" cy="360000"/>
          </a:xfrm>
        </p:spPr>
        <p:txBody>
          <a:bodyPr rtlCol="0" anchor="t"/>
          <a:lstStyle>
            <a:lvl1pPr marL="0" indent="0">
              <a:buNone/>
              <a:defRPr sz="2400" b="1">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2">
            <a:extLst>
              <a:ext uri="{FF2B5EF4-FFF2-40B4-BE49-F238E27FC236}">
                <a16:creationId xmlns:a16="http://schemas.microsoft.com/office/drawing/2014/main" id="{9FD584DA-F775-47B8-A1D7-6556AD5FCBD2}"/>
              </a:ext>
            </a:extLst>
          </p:cNvPr>
          <p:cNvSpPr>
            <a:spLocks noGrp="1"/>
          </p:cNvSpPr>
          <p:nvPr>
            <p:ph sz="half" idx="2" hasCustomPrompt="1"/>
          </p:nvPr>
        </p:nvSpPr>
        <p:spPr>
          <a:xfrm>
            <a:off x="432000" y="2023668"/>
            <a:ext cx="5472000" cy="4168332"/>
          </a:xfrm>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12" name="Espace réservé de comparaison gauche 2">
            <a:extLst>
              <a:ext uri="{FF2B5EF4-FFF2-40B4-BE49-F238E27FC236}">
                <a16:creationId xmlns:a16="http://schemas.microsoft.com/office/drawing/2014/main" id="{78A963F8-6F6E-440E-B3B3-DDE13C083A36}"/>
              </a:ext>
            </a:extLst>
          </p:cNvPr>
          <p:cNvSpPr>
            <a:spLocks noGrp="1"/>
          </p:cNvSpPr>
          <p:nvPr>
            <p:ph type="body" sz="quarter" idx="13" hasCustomPrompt="1"/>
          </p:nvPr>
        </p:nvSpPr>
        <p:spPr>
          <a:xfrm>
            <a:off x="6300000" y="1516359"/>
            <a:ext cx="5472000" cy="358775"/>
          </a:xfrm>
        </p:spPr>
        <p:txBody>
          <a:bodyPr rtlCol="0"/>
          <a:lstStyle>
            <a:lvl1pPr marL="0" indent="0">
              <a:buNone/>
              <a:defRPr sz="2400" b="1"/>
            </a:lvl1pPr>
          </a:lstStyle>
          <a:p>
            <a:pPr lvl="0" rtl="0"/>
            <a:r>
              <a:rPr lang="fr-FR" noProof="0"/>
              <a:t>Modifiez les styles du texte du masque</a:t>
            </a:r>
          </a:p>
        </p:txBody>
      </p:sp>
      <p:sp>
        <p:nvSpPr>
          <p:cNvPr id="8" name="Espace réservé du texte 4">
            <a:extLst>
              <a:ext uri="{FF2B5EF4-FFF2-40B4-BE49-F238E27FC236}">
                <a16:creationId xmlns:a16="http://schemas.microsoft.com/office/drawing/2014/main" id="{DF0A5256-B267-47DA-858A-0F3867CB6139}"/>
              </a:ext>
            </a:extLst>
          </p:cNvPr>
          <p:cNvSpPr>
            <a:spLocks noGrp="1"/>
          </p:cNvSpPr>
          <p:nvPr>
            <p:ph type="body" sz="quarter" idx="12" hasCustomPrompt="1"/>
          </p:nvPr>
        </p:nvSpPr>
        <p:spPr>
          <a:xfrm>
            <a:off x="6299887" y="2020359"/>
            <a:ext cx="5472113" cy="4170891"/>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a:extLst>
              <a:ext uri="{FF2B5EF4-FFF2-40B4-BE49-F238E27FC236}">
                <a16:creationId xmlns:a16="http://schemas.microsoft.com/office/drawing/2014/main" id="{646B8F99-FAB0-4B33-87ED-9FF46D11A907}"/>
              </a:ext>
            </a:extLst>
          </p:cNvPr>
          <p:cNvSpPr>
            <a:spLocks noGrp="1"/>
          </p:cNvSpPr>
          <p:nvPr>
            <p:ph type="ftr" sz="quarter" idx="14"/>
          </p:nvPr>
        </p:nvSpPr>
        <p:spPr/>
        <p:txBody>
          <a:bodyPr rtlCol="0"/>
          <a:lstStyle/>
          <a:p>
            <a:pPr rtl="0"/>
            <a:r>
              <a:rPr lang="fr-FR" noProof="0"/>
              <a:t>Ajouter un pied de page</a:t>
            </a:r>
          </a:p>
        </p:txBody>
      </p:sp>
      <p:sp>
        <p:nvSpPr>
          <p:cNvPr id="6" name="Espace réservé du numéro de diapositive 5">
            <a:extLst>
              <a:ext uri="{FF2B5EF4-FFF2-40B4-BE49-F238E27FC236}">
                <a16:creationId xmlns:a16="http://schemas.microsoft.com/office/drawing/2014/main" id="{18733E7E-50D2-4F6C-9DF2-CF4C98C4B847}"/>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2509955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nde photo">
    <p:spTree>
      <p:nvGrpSpPr>
        <p:cNvPr id="1" name=""/>
        <p:cNvGrpSpPr/>
        <p:nvPr/>
      </p:nvGrpSpPr>
      <p:grpSpPr>
        <a:xfrm>
          <a:off x="0" y="0"/>
          <a:ext cx="0" cy="0"/>
          <a:chOff x="0" y="0"/>
          <a:chExt cx="0" cy="0"/>
        </a:xfrm>
      </p:grpSpPr>
      <p:sp>
        <p:nvSpPr>
          <p:cNvPr id="7" name="Espace réservé d’image 6">
            <a:extLst>
              <a:ext uri="{FF2B5EF4-FFF2-40B4-BE49-F238E27FC236}">
                <a16:creationId xmlns:a16="http://schemas.microsoft.com/office/drawing/2014/main" id="{890ED7CE-A9D2-4D19-B978-56BFB74E657C}"/>
              </a:ext>
            </a:extLst>
          </p:cNvPr>
          <p:cNvSpPr>
            <a:spLocks noGrp="1"/>
          </p:cNvSpPr>
          <p:nvPr>
            <p:ph type="pic" sz="quarter" idx="14" hasCustomPrompt="1"/>
          </p:nvPr>
        </p:nvSpPr>
        <p:spPr>
          <a:xfrm>
            <a:off x="0" y="1"/>
            <a:ext cx="12192000" cy="6371350"/>
          </a:xfrm>
          <a:solidFill>
            <a:schemeClr val="bg1">
              <a:lumMod val="85000"/>
            </a:schemeClr>
          </a:solidFill>
        </p:spPr>
        <p:txBody>
          <a:bodyPr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a:t>Insérez ou glissez-déplacez votre photo</a:t>
            </a:r>
          </a:p>
        </p:txBody>
      </p:sp>
      <p:sp>
        <p:nvSpPr>
          <p:cNvPr id="3" name="Espace réservé du contenu 2">
            <a:extLst>
              <a:ext uri="{FF2B5EF4-FFF2-40B4-BE49-F238E27FC236}">
                <a16:creationId xmlns:a16="http://schemas.microsoft.com/office/drawing/2014/main" id="{A22238F2-C6EC-476F-8371-119AECBA5622}"/>
              </a:ext>
            </a:extLst>
          </p:cNvPr>
          <p:cNvSpPr>
            <a:spLocks noGrp="1"/>
          </p:cNvSpPr>
          <p:nvPr>
            <p:ph sz="half" idx="1" hasCustomPrompt="1"/>
          </p:nvPr>
        </p:nvSpPr>
        <p:spPr>
          <a:xfrm>
            <a:off x="6096000" y="5359400"/>
            <a:ext cx="5664000" cy="565899"/>
          </a:xfrm>
          <a:solidFill>
            <a:schemeClr val="tx1"/>
          </a:solidFill>
        </p:spPr>
        <p:txBody>
          <a:bodyPr lIns="180000" tIns="180000" rIns="180000" bIns="180000" rtlCol="0" anchor="ctr"/>
          <a:lstStyle>
            <a:lvl1pPr marL="0" indent="0" algn="r">
              <a:buNone/>
              <a:defRPr>
                <a:solidFill>
                  <a:schemeClr val="bg1"/>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Entrez votre légende</a:t>
            </a:r>
          </a:p>
        </p:txBody>
      </p:sp>
      <p:sp>
        <p:nvSpPr>
          <p:cNvPr id="4" name="Espace réservé du pied de page 3">
            <a:extLst>
              <a:ext uri="{FF2B5EF4-FFF2-40B4-BE49-F238E27FC236}">
                <a16:creationId xmlns:a16="http://schemas.microsoft.com/office/drawing/2014/main" id="{57847F90-9DB6-4832-9EB7-393AADAE8B70}"/>
              </a:ext>
            </a:extLst>
          </p:cNvPr>
          <p:cNvSpPr>
            <a:spLocks noGrp="1"/>
          </p:cNvSpPr>
          <p:nvPr>
            <p:ph type="ftr" sz="quarter" idx="13"/>
          </p:nvPr>
        </p:nvSpPr>
        <p:spPr/>
        <p:txBody>
          <a:bodyPr rtlCol="0"/>
          <a:lstStyle/>
          <a:p>
            <a:pPr rtl="0"/>
            <a:r>
              <a:rPr lang="fr-FR" noProof="0"/>
              <a:t>Ajouter un pied de page</a:t>
            </a:r>
          </a:p>
        </p:txBody>
      </p:sp>
      <p:sp>
        <p:nvSpPr>
          <p:cNvPr id="2" name="Espace réservé du numéro de diapositive 1">
            <a:extLst>
              <a:ext uri="{FF2B5EF4-FFF2-40B4-BE49-F238E27FC236}">
                <a16:creationId xmlns:a16="http://schemas.microsoft.com/office/drawing/2014/main" id="{8B3D119C-DBF5-4B4F-BE38-7BD7B5C8A5D0}"/>
              </a:ext>
            </a:extLst>
          </p:cNvPr>
          <p:cNvSpPr>
            <a:spLocks noGrp="1"/>
          </p:cNvSpPr>
          <p:nvPr>
            <p:ph type="sldNum" sz="quarter" idx="15"/>
          </p:nvPr>
        </p:nvSpPr>
        <p:spPr/>
        <p:txBody>
          <a:bodyPr rtlCol="0"/>
          <a:lstStyle/>
          <a:p>
            <a:pPr rtl="0"/>
            <a:fld id="{19B51A1E-902D-48AF-9020-955120F399B6}" type="slidenum">
              <a:rPr lang="fr-FR" noProof="0" smtClean="0"/>
              <a:pPr rtl="0"/>
              <a:t>‹N°›</a:t>
            </a:fld>
            <a:endParaRPr lang="fr-FR" noProof="0"/>
          </a:p>
        </p:txBody>
      </p:sp>
      <p:sp>
        <p:nvSpPr>
          <p:cNvPr id="5" name="Titre 4">
            <a:extLst>
              <a:ext uri="{FF2B5EF4-FFF2-40B4-BE49-F238E27FC236}">
                <a16:creationId xmlns:a16="http://schemas.microsoft.com/office/drawing/2014/main" id="{7F8E7C83-06D7-4C5B-85B7-0E5713B4FAB3}"/>
              </a:ext>
            </a:extLst>
          </p:cNvPr>
          <p:cNvSpPr>
            <a:spLocks noGrp="1"/>
          </p:cNvSpPr>
          <p:nvPr>
            <p:ph type="title"/>
          </p:nvPr>
        </p:nvSpPr>
        <p:spPr/>
        <p:txBody>
          <a:bodyPr rtlCol="0"/>
          <a:lstStyle/>
          <a:p>
            <a:pPr rtl="0"/>
            <a:r>
              <a:rPr lang="fr-FR" noProof="0"/>
              <a:t>Modifiez le style du titre</a:t>
            </a:r>
          </a:p>
        </p:txBody>
      </p:sp>
    </p:spTree>
    <p:extLst>
      <p:ext uri="{BB962C8B-B14F-4D97-AF65-F5344CB8AC3E}">
        <p14:creationId xmlns:p14="http://schemas.microsoft.com/office/powerpoint/2010/main" val="1987784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Merci de votre attention">
    <p:bg>
      <p:bgPr>
        <a:solidFill>
          <a:schemeClr val="bg1">
            <a:lumMod val="95000"/>
          </a:schemeClr>
        </a:solidFill>
        <a:effectLst/>
      </p:bgPr>
    </p:bg>
    <p:spTree>
      <p:nvGrpSpPr>
        <p:cNvPr id="1" name=""/>
        <p:cNvGrpSpPr/>
        <p:nvPr/>
      </p:nvGrpSpPr>
      <p:grpSpPr>
        <a:xfrm>
          <a:off x="0" y="0"/>
          <a:ext cx="0" cy="0"/>
          <a:chOff x="0" y="0"/>
          <a:chExt cx="0" cy="0"/>
        </a:xfrm>
      </p:grpSpPr>
      <p:sp>
        <p:nvSpPr>
          <p:cNvPr id="41" name="Espace réservé d’image 40">
            <a:extLst>
              <a:ext uri="{FF2B5EF4-FFF2-40B4-BE49-F238E27FC236}">
                <a16:creationId xmlns:a16="http://schemas.microsoft.com/office/drawing/2014/main" id="{EB7F0EE8-BE52-4A79-8FC8-4A2487FA01FC}"/>
              </a:ext>
            </a:extLst>
          </p:cNvPr>
          <p:cNvSpPr>
            <a:spLocks noGrp="1"/>
          </p:cNvSpPr>
          <p:nvPr>
            <p:ph type="pic" sz="quarter" idx="10" hasCustomPrompt="1"/>
          </p:nvPr>
        </p:nvSpPr>
        <p:spPr>
          <a:xfrm>
            <a:off x="0" y="0"/>
            <a:ext cx="9780102" cy="6804025"/>
          </a:xfrm>
          <a:solidFill>
            <a:schemeClr val="bg1">
              <a:lumMod val="85000"/>
            </a:schemeClr>
          </a:solidFill>
        </p:spPr>
        <p:txBody>
          <a:bodyPr tIns="0" rtlCol="0" anchor="ctr"/>
          <a:lstStyle>
            <a:lvl1pPr marL="0" indent="0" algn="ctr">
              <a:buNone/>
              <a:defRPr sz="1200" i="1">
                <a:latin typeface="Times New Roman" panose="02020603050405020304" pitchFamily="18" charset="0"/>
                <a:cs typeface="Times New Roman" panose="02020603050405020304" pitchFamily="18" charset="0"/>
              </a:defRPr>
            </a:lvl1pPr>
          </a:lstStyle>
          <a:p>
            <a:pPr rtl="0"/>
            <a:r>
              <a:rPr lang="fr-FR" noProof="0" dirty="0"/>
              <a:t>Insérez ou glissez-déplacez votre photo ici</a:t>
            </a:r>
          </a:p>
        </p:txBody>
      </p:sp>
      <p:sp>
        <p:nvSpPr>
          <p:cNvPr id="2" name="Titre 1">
            <a:extLst>
              <a:ext uri="{FF2B5EF4-FFF2-40B4-BE49-F238E27FC236}">
                <a16:creationId xmlns:a16="http://schemas.microsoft.com/office/drawing/2014/main" id="{00F23EB7-E336-46EB-A4A0-3DB7A6BF4CE1}"/>
              </a:ext>
            </a:extLst>
          </p:cNvPr>
          <p:cNvSpPr>
            <a:spLocks noGrp="1"/>
          </p:cNvSpPr>
          <p:nvPr>
            <p:ph type="ctrTitle" hasCustomPrompt="1"/>
          </p:nvPr>
        </p:nvSpPr>
        <p:spPr>
          <a:xfrm>
            <a:off x="8458200" y="2798354"/>
            <a:ext cx="3733800" cy="1013684"/>
          </a:xfrm>
          <a:solidFill>
            <a:schemeClr val="bg1"/>
          </a:solidFill>
        </p:spPr>
        <p:txBody>
          <a:bodyPr vert="horz" lIns="108000" tIns="108000" rIns="252000" bIns="180000" rtlCol="0" anchor="t">
            <a:noAutofit/>
          </a:bodyPr>
          <a:lstStyle>
            <a:lvl1pPr algn="r">
              <a:lnSpc>
                <a:spcPct val="70000"/>
              </a:lnSpc>
              <a:defRPr lang="en-ZA" sz="4000" b="1" spc="-300" dirty="0"/>
            </a:lvl1pPr>
          </a:lstStyle>
          <a:p>
            <a:pPr lvl="0" algn="r" rtl="0"/>
            <a:r>
              <a:rPr lang="fr-FR" noProof="0" dirty="0"/>
              <a:t>Merci de votre attention</a:t>
            </a:r>
          </a:p>
        </p:txBody>
      </p:sp>
      <p:sp>
        <p:nvSpPr>
          <p:cNvPr id="9" name="Espace réservé du texte 5">
            <a:extLst>
              <a:ext uri="{FF2B5EF4-FFF2-40B4-BE49-F238E27FC236}">
                <a16:creationId xmlns:a16="http://schemas.microsoft.com/office/drawing/2014/main" id="{52FA7FC9-E40E-4144-84E4-34E3722E9A6D}"/>
              </a:ext>
            </a:extLst>
          </p:cNvPr>
          <p:cNvSpPr>
            <a:spLocks noGrp="1"/>
          </p:cNvSpPr>
          <p:nvPr>
            <p:ph type="body" sz="quarter" idx="15" hasCustomPrompt="1"/>
          </p:nvPr>
        </p:nvSpPr>
        <p:spPr>
          <a:xfrm>
            <a:off x="8458200" y="3957705"/>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Nom complet</a:t>
            </a:r>
          </a:p>
        </p:txBody>
      </p:sp>
      <p:sp>
        <p:nvSpPr>
          <p:cNvPr id="10" name="Espace réservé du texte 6">
            <a:extLst>
              <a:ext uri="{FF2B5EF4-FFF2-40B4-BE49-F238E27FC236}">
                <a16:creationId xmlns:a16="http://schemas.microsoft.com/office/drawing/2014/main" id="{97289182-4FE6-4A18-9775-4588D5801CF6}"/>
              </a:ext>
            </a:extLst>
          </p:cNvPr>
          <p:cNvSpPr>
            <a:spLocks noGrp="1"/>
          </p:cNvSpPr>
          <p:nvPr>
            <p:ph type="body" sz="quarter" idx="16" hasCustomPrompt="1"/>
          </p:nvPr>
        </p:nvSpPr>
        <p:spPr>
          <a:xfrm>
            <a:off x="8458200" y="4306722"/>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Numéro de téléphone</a:t>
            </a:r>
          </a:p>
        </p:txBody>
      </p:sp>
      <p:sp>
        <p:nvSpPr>
          <p:cNvPr id="11" name="Espace réservé du texte 7">
            <a:extLst>
              <a:ext uri="{FF2B5EF4-FFF2-40B4-BE49-F238E27FC236}">
                <a16:creationId xmlns:a16="http://schemas.microsoft.com/office/drawing/2014/main" id="{BD4E94C7-6CAF-4FEE-9E02-D3D3A2AC5EAF}"/>
              </a:ext>
            </a:extLst>
          </p:cNvPr>
          <p:cNvSpPr>
            <a:spLocks noGrp="1"/>
          </p:cNvSpPr>
          <p:nvPr>
            <p:ph type="body" sz="quarter" idx="17" hasCustomPrompt="1"/>
          </p:nvPr>
        </p:nvSpPr>
        <p:spPr>
          <a:xfrm>
            <a:off x="8458200" y="4655739"/>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Poignée E-mail ou Réseaux sociaux</a:t>
            </a:r>
          </a:p>
        </p:txBody>
      </p:sp>
      <p:sp>
        <p:nvSpPr>
          <p:cNvPr id="12" name="Espace réservé du texte 8">
            <a:extLst>
              <a:ext uri="{FF2B5EF4-FFF2-40B4-BE49-F238E27FC236}">
                <a16:creationId xmlns:a16="http://schemas.microsoft.com/office/drawing/2014/main" id="{0DE421A3-3C59-48FC-BC3B-007ADFBEB4FE}"/>
              </a:ext>
            </a:extLst>
          </p:cNvPr>
          <p:cNvSpPr>
            <a:spLocks noGrp="1"/>
          </p:cNvSpPr>
          <p:nvPr>
            <p:ph type="body" sz="quarter" idx="18" hasCustomPrompt="1"/>
          </p:nvPr>
        </p:nvSpPr>
        <p:spPr>
          <a:xfrm>
            <a:off x="8458200" y="5004756"/>
            <a:ext cx="2910342" cy="316800"/>
          </a:xfrm>
          <a:solidFill>
            <a:schemeClr val="tx1">
              <a:lumMod val="75000"/>
              <a:lumOff val="25000"/>
            </a:schemeClr>
          </a:solidFill>
        </p:spPr>
        <p:txBody>
          <a:bodyPr rIns="72000" rtlCol="0" anchor="ctr"/>
          <a:lstStyle>
            <a:lvl1pPr marL="0" indent="0" algn="r">
              <a:buNone/>
              <a:defRPr>
                <a:solidFill>
                  <a:schemeClr val="bg1"/>
                </a:solidFill>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Site web de l’entreprise</a:t>
            </a:r>
          </a:p>
        </p:txBody>
      </p:sp>
      <p:sp>
        <p:nvSpPr>
          <p:cNvPr id="15" name="Rectangle 14">
            <a:extLst>
              <a:ext uri="{FF2B5EF4-FFF2-40B4-BE49-F238E27FC236}">
                <a16:creationId xmlns:a16="http://schemas.microsoft.com/office/drawing/2014/main" id="{9504A767-1C0B-484E-BF7D-CD42D30A52EE}"/>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4" name="Rectangle 13">
            <a:extLst>
              <a:ext uri="{FF2B5EF4-FFF2-40B4-BE49-F238E27FC236}">
                <a16:creationId xmlns:a16="http://schemas.microsoft.com/office/drawing/2014/main" id="{7A13D8A8-6C3D-4527-959D-41C3213F7F0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13" name="Rectangle 12">
            <a:extLst>
              <a:ext uri="{FF2B5EF4-FFF2-40B4-BE49-F238E27FC236}">
                <a16:creationId xmlns:a16="http://schemas.microsoft.com/office/drawing/2014/main" id="{EC0FBB1B-4F0E-4365-BF27-3150FC6C3B90}"/>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8" name="Rectangle 7">
            <a:extLst>
              <a:ext uri="{FF2B5EF4-FFF2-40B4-BE49-F238E27FC236}">
                <a16:creationId xmlns:a16="http://schemas.microsoft.com/office/drawing/2014/main" id="{51DD44D8-4A8F-4693-B90A-166855B29D25}"/>
              </a:ext>
            </a:extLst>
          </p:cNvPr>
          <p:cNvSpPr/>
          <p:nvPr userDrawn="1"/>
        </p:nvSpPr>
        <p:spPr>
          <a:xfrm>
            <a:off x="8458200" y="2685912"/>
            <a:ext cx="3733800" cy="11482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5" name="Espace réservé du numéro de diapositive 4">
            <a:extLst>
              <a:ext uri="{FF2B5EF4-FFF2-40B4-BE49-F238E27FC236}">
                <a16:creationId xmlns:a16="http://schemas.microsoft.com/office/drawing/2014/main" id="{222FB6A7-1E80-487C-93E6-DCAA8751EF21}"/>
              </a:ext>
            </a:extLst>
          </p:cNvPr>
          <p:cNvSpPr>
            <a:spLocks noGrp="1"/>
          </p:cNvSpPr>
          <p:nvPr>
            <p:ph type="sldNum" sz="quarter" idx="20"/>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2049663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FF4C50-933F-41F9-AD11-BD02410AA7D5}"/>
              </a:ext>
            </a:extLst>
          </p:cNvPr>
          <p:cNvSpPr>
            <a:spLocks noGrp="1"/>
          </p:cNvSpPr>
          <p:nvPr>
            <p:ph type="title" hasCustomPrompt="1"/>
          </p:nvPr>
        </p:nvSpPr>
        <p:spPr/>
        <p:txBody>
          <a:bodyPr rtlCol="0"/>
          <a:lstStyle>
            <a:lvl1pPr>
              <a:defRPr>
                <a:solidFill>
                  <a:schemeClr val="tx1">
                    <a:lumMod val="75000"/>
                    <a:lumOff val="25000"/>
                  </a:schemeClr>
                </a:solidFill>
              </a:defRPr>
            </a:lvl1pPr>
          </a:lstStyle>
          <a:p>
            <a:pPr rtl="0"/>
            <a:r>
              <a:rPr lang="fr-FR" noProof="0"/>
              <a:t>Cliquez pour modifier le titre de la page</a:t>
            </a:r>
          </a:p>
        </p:txBody>
      </p:sp>
      <p:sp>
        <p:nvSpPr>
          <p:cNvPr id="7" name="Sous-titre 2">
            <a:extLst>
              <a:ext uri="{FF2B5EF4-FFF2-40B4-BE49-F238E27FC236}">
                <a16:creationId xmlns:a16="http://schemas.microsoft.com/office/drawing/2014/main" id="{E97A9A62-1AA6-47A9-A1A0-54196823744C}"/>
              </a:ext>
            </a:extLst>
          </p:cNvPr>
          <p:cNvSpPr>
            <a:spLocks noGrp="1"/>
          </p:cNvSpPr>
          <p:nvPr>
            <p:ph type="body" sz="quarter" idx="32" hasCustomPrompt="1"/>
          </p:nvPr>
        </p:nvSpPr>
        <p:spPr>
          <a:xfrm>
            <a:off x="431800" y="1008000"/>
            <a:ext cx="11339513" cy="360000"/>
          </a:xfrm>
        </p:spPr>
        <p:txBody>
          <a:bodyPr rtlCol="0"/>
          <a:lstStyle>
            <a:lvl1pPr marL="0" indent="0">
              <a:buNone/>
              <a:defRPr/>
            </a:lvl1pPr>
            <a:lvl2pPr marL="266700" indent="0">
              <a:buNone/>
              <a:defRPr/>
            </a:lvl2pPr>
            <a:lvl3pPr marL="542925" indent="0">
              <a:buNone/>
              <a:defRPr/>
            </a:lvl3pPr>
            <a:lvl4pPr marL="809625" indent="0">
              <a:buNone/>
              <a:defRPr/>
            </a:lvl4pPr>
            <a:lvl5pPr marL="1076325" indent="0">
              <a:buNone/>
              <a:defRPr/>
            </a:lvl5pPr>
          </a:lstStyle>
          <a:p>
            <a:pPr lvl="0" rtl="0"/>
            <a:r>
              <a:rPr lang="fr-FR" noProof="0"/>
              <a:t>Sous-titre</a:t>
            </a:r>
          </a:p>
        </p:txBody>
      </p:sp>
      <p:sp>
        <p:nvSpPr>
          <p:cNvPr id="3" name="Espace réservé du contenu 2">
            <a:extLst>
              <a:ext uri="{FF2B5EF4-FFF2-40B4-BE49-F238E27FC236}">
                <a16:creationId xmlns:a16="http://schemas.microsoft.com/office/drawing/2014/main" id="{B1948E38-8FB0-4E51-A01C-C88794372E50}"/>
              </a:ext>
            </a:extLst>
          </p:cNvPr>
          <p:cNvSpPr>
            <a:spLocks noGrp="1"/>
          </p:cNvSpPr>
          <p:nvPr>
            <p:ph idx="1" hasCustomPrompt="1"/>
          </p:nvPr>
        </p:nvSpPr>
        <p:spPr/>
        <p:txBody>
          <a:bodyPr rtlCol="0"/>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pied de page 3">
            <a:extLst>
              <a:ext uri="{FF2B5EF4-FFF2-40B4-BE49-F238E27FC236}">
                <a16:creationId xmlns:a16="http://schemas.microsoft.com/office/drawing/2014/main" id="{E8FE0EB3-0FF4-4285-B9D3-90A5751B7BBF}"/>
              </a:ext>
            </a:extLst>
          </p:cNvPr>
          <p:cNvSpPr>
            <a:spLocks noGrp="1"/>
          </p:cNvSpPr>
          <p:nvPr>
            <p:ph type="ftr" sz="quarter" idx="12"/>
          </p:nvPr>
        </p:nvSpPr>
        <p:spPr/>
        <p:txBody>
          <a:bodyPr rtlCol="0"/>
          <a:lstStyle/>
          <a:p>
            <a:pPr rtl="0"/>
            <a:r>
              <a:rPr lang="fr-FR" noProof="0"/>
              <a:t>Ajouter un pied de page</a:t>
            </a:r>
          </a:p>
        </p:txBody>
      </p:sp>
      <p:sp>
        <p:nvSpPr>
          <p:cNvPr id="5" name="Espace réservé du numéro de diapositive 4">
            <a:extLst>
              <a:ext uri="{FF2B5EF4-FFF2-40B4-BE49-F238E27FC236}">
                <a16:creationId xmlns:a16="http://schemas.microsoft.com/office/drawing/2014/main" id="{C8DE0AAD-6FBD-416B-A91A-21F2B737919E}"/>
              </a:ext>
            </a:extLst>
          </p:cNvPr>
          <p:cNvSpPr>
            <a:spLocks noGrp="1"/>
          </p:cNvSpPr>
          <p:nvPr>
            <p:ph type="sldNum" sz="quarter" idx="33"/>
          </p:nvPr>
        </p:nvSpPr>
        <p:spPr/>
        <p:txBody>
          <a:bodyPr rtlCol="0"/>
          <a:lstStyle/>
          <a:p>
            <a:pPr rtl="0"/>
            <a:fld id="{19B51A1E-902D-48AF-9020-955120F399B6}" type="slidenum">
              <a:rPr lang="fr-FR" noProof="0" smtClean="0"/>
              <a:pPr rtl="0"/>
              <a:t>‹N°›</a:t>
            </a:fld>
            <a:endParaRPr lang="fr-FR" noProof="0"/>
          </a:p>
        </p:txBody>
      </p:sp>
    </p:spTree>
    <p:extLst>
      <p:ext uri="{BB962C8B-B14F-4D97-AF65-F5344CB8AC3E}">
        <p14:creationId xmlns:p14="http://schemas.microsoft.com/office/powerpoint/2010/main" val="1734501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EB0D177-9AA4-42F4-9CD7-CD206217CA6D}"/>
              </a:ext>
            </a:extLst>
          </p:cNvPr>
          <p:cNvSpPr/>
          <p:nvPr userDrawn="1"/>
        </p:nvSpPr>
        <p:spPr>
          <a:xfrm>
            <a:off x="9780101" y="6371351"/>
            <a:ext cx="1979897" cy="43199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8" name="Rectangle 27">
            <a:extLst>
              <a:ext uri="{FF2B5EF4-FFF2-40B4-BE49-F238E27FC236}">
                <a16:creationId xmlns:a16="http://schemas.microsoft.com/office/drawing/2014/main" id="{C825DB53-D610-4A40-AFDC-EBC47DB613CE}"/>
              </a:ext>
            </a:extLst>
          </p:cNvPr>
          <p:cNvSpPr/>
          <p:nvPr userDrawn="1"/>
        </p:nvSpPr>
        <p:spPr>
          <a:xfrm>
            <a:off x="9780103" y="6803351"/>
            <a:ext cx="1979897" cy="5465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31" name="Forme libre : Forme 30">
            <a:extLst>
              <a:ext uri="{FF2B5EF4-FFF2-40B4-BE49-F238E27FC236}">
                <a16:creationId xmlns:a16="http://schemas.microsoft.com/office/drawing/2014/main" id="{C2B9A6A4-83D0-40B1-8B15-964C84BF0705}"/>
              </a:ext>
            </a:extLst>
          </p:cNvPr>
          <p:cNvSpPr/>
          <p:nvPr userDrawn="1"/>
        </p:nvSpPr>
        <p:spPr>
          <a:xfrm>
            <a:off x="0" y="6371351"/>
            <a:ext cx="9780102" cy="432000"/>
          </a:xfrm>
          <a:custGeom>
            <a:avLst/>
            <a:gdLst>
              <a:gd name="connsiteX0" fmla="*/ 0 w 9780102"/>
              <a:gd name="connsiteY0" fmla="*/ 0 h 432000"/>
              <a:gd name="connsiteX1" fmla="*/ 9780102 w 9780102"/>
              <a:gd name="connsiteY1" fmla="*/ 0 h 432000"/>
              <a:gd name="connsiteX2" fmla="*/ 9780102 w 9780102"/>
              <a:gd name="connsiteY2" fmla="*/ 432000 h 432000"/>
              <a:gd name="connsiteX3" fmla="*/ 0 w 9780102"/>
              <a:gd name="connsiteY3" fmla="*/ 432000 h 432000"/>
            </a:gdLst>
            <a:ahLst/>
            <a:cxnLst>
              <a:cxn ang="0">
                <a:pos x="connsiteX0" y="connsiteY0"/>
              </a:cxn>
              <a:cxn ang="0">
                <a:pos x="connsiteX1" y="connsiteY1"/>
              </a:cxn>
              <a:cxn ang="0">
                <a:pos x="connsiteX2" y="connsiteY2"/>
              </a:cxn>
              <a:cxn ang="0">
                <a:pos x="connsiteX3" y="connsiteY3"/>
              </a:cxn>
            </a:cxnLst>
            <a:rect l="l" t="t" r="r" b="b"/>
            <a:pathLst>
              <a:path w="9780102" h="432000">
                <a:moveTo>
                  <a:pt x="0" y="0"/>
                </a:moveTo>
                <a:lnTo>
                  <a:pt x="9780102" y="0"/>
                </a:lnTo>
                <a:lnTo>
                  <a:pt x="9780102" y="432000"/>
                </a:lnTo>
                <a:lnTo>
                  <a:pt x="0" y="432000"/>
                </a:lnTo>
                <a:close/>
              </a:path>
            </a:pathLst>
          </a:cu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 name="Espace réservé du titre 1">
            <a:extLst>
              <a:ext uri="{FF2B5EF4-FFF2-40B4-BE49-F238E27FC236}">
                <a16:creationId xmlns:a16="http://schemas.microsoft.com/office/drawing/2014/main" id="{090F41A2-6535-4CA6-81E4-026A5B56D9D7}"/>
              </a:ext>
            </a:extLst>
          </p:cNvPr>
          <p:cNvSpPr>
            <a:spLocks noGrp="1"/>
          </p:cNvSpPr>
          <p:nvPr>
            <p:ph type="title"/>
          </p:nvPr>
        </p:nvSpPr>
        <p:spPr>
          <a:xfrm>
            <a:off x="432000" y="432000"/>
            <a:ext cx="11328000" cy="432000"/>
          </a:xfrm>
          <a:prstGeom prst="rect">
            <a:avLst/>
          </a:prstGeom>
        </p:spPr>
        <p:txBody>
          <a:bodyPr vert="horz" lIns="0" tIns="0" rIns="0" bIns="0" rtlCol="0" anchor="ctr">
            <a:noAutofit/>
          </a:bodyPr>
          <a:lstStyle/>
          <a:p>
            <a:pPr rtl="0"/>
            <a:r>
              <a:rPr lang="fr-FR" noProof="0"/>
              <a:t>Cliquez pour modifier le titre de la page</a:t>
            </a:r>
          </a:p>
        </p:txBody>
      </p:sp>
      <p:sp>
        <p:nvSpPr>
          <p:cNvPr id="3" name="Espace réservé du texte 2">
            <a:extLst>
              <a:ext uri="{FF2B5EF4-FFF2-40B4-BE49-F238E27FC236}">
                <a16:creationId xmlns:a16="http://schemas.microsoft.com/office/drawing/2014/main" id="{213AB95C-7DD4-4796-80E4-1B7466A2A037}"/>
              </a:ext>
            </a:extLst>
          </p:cNvPr>
          <p:cNvSpPr>
            <a:spLocks noGrp="1"/>
          </p:cNvSpPr>
          <p:nvPr>
            <p:ph type="body" idx="1"/>
          </p:nvPr>
        </p:nvSpPr>
        <p:spPr>
          <a:xfrm>
            <a:off x="432000" y="1512000"/>
            <a:ext cx="11328000" cy="4679250"/>
          </a:xfrm>
          <a:prstGeom prst="rect">
            <a:avLst/>
          </a:prstGeom>
        </p:spPr>
        <p:txBody>
          <a:bodyPr vert="horz" lIns="0" tIns="0" rIns="0" bIns="0" rtlCol="0">
            <a:no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pied de page 4">
            <a:extLst>
              <a:ext uri="{FF2B5EF4-FFF2-40B4-BE49-F238E27FC236}">
                <a16:creationId xmlns:a16="http://schemas.microsoft.com/office/drawing/2014/main" id="{58879C91-B77F-4273-9A27-A3535FB889DB}"/>
              </a:ext>
            </a:extLst>
          </p:cNvPr>
          <p:cNvSpPr>
            <a:spLocks noGrp="1"/>
          </p:cNvSpPr>
          <p:nvPr>
            <p:ph type="ftr" sz="quarter" idx="3"/>
          </p:nvPr>
        </p:nvSpPr>
        <p:spPr>
          <a:xfrm>
            <a:off x="432000" y="6439820"/>
            <a:ext cx="5664000" cy="295062"/>
          </a:xfrm>
          <a:prstGeom prst="rect">
            <a:avLst/>
          </a:prstGeom>
          <a:noFill/>
        </p:spPr>
        <p:txBody>
          <a:bodyPr vert="horz" lIns="0" tIns="0" rIns="0" bIns="0" rtlCol="0" anchor="ctr"/>
          <a:lstStyle>
            <a:lvl1pPr algn="l">
              <a:defRPr sz="1200">
                <a:solidFill>
                  <a:schemeClr val="tx1">
                    <a:lumMod val="75000"/>
                    <a:lumOff val="25000"/>
                  </a:schemeClr>
                </a:solidFill>
              </a:defRPr>
            </a:lvl1pPr>
          </a:lstStyle>
          <a:p>
            <a:pPr rtl="0"/>
            <a:r>
              <a:rPr lang="fr-FR" noProof="0"/>
              <a:t>Ajouter un pied de page</a:t>
            </a:r>
          </a:p>
        </p:txBody>
      </p:sp>
      <p:sp>
        <p:nvSpPr>
          <p:cNvPr id="6" name="Espace réservé du numéro de diapositive 5">
            <a:extLst>
              <a:ext uri="{FF2B5EF4-FFF2-40B4-BE49-F238E27FC236}">
                <a16:creationId xmlns:a16="http://schemas.microsoft.com/office/drawing/2014/main" id="{5ECA3099-A94F-4C3E-BC29-780EDD38F722}"/>
              </a:ext>
            </a:extLst>
          </p:cNvPr>
          <p:cNvSpPr>
            <a:spLocks noGrp="1"/>
          </p:cNvSpPr>
          <p:nvPr>
            <p:ph type="sldNum" sz="quarter" idx="4"/>
          </p:nvPr>
        </p:nvSpPr>
        <p:spPr>
          <a:xfrm>
            <a:off x="11760000" y="6371351"/>
            <a:ext cx="432000" cy="432000"/>
          </a:xfrm>
          <a:prstGeom prst="rect">
            <a:avLst/>
          </a:prstGeom>
          <a:solidFill>
            <a:schemeClr val="tx1">
              <a:lumMod val="75000"/>
              <a:lumOff val="25000"/>
            </a:schemeClr>
          </a:solidFill>
        </p:spPr>
        <p:txBody>
          <a:bodyPr vert="horz" lIns="0" tIns="0" rIns="0" bIns="0" rtlCol="0" anchor="ctr"/>
          <a:lstStyle>
            <a:lvl1pPr algn="ctr">
              <a:defRPr sz="1200">
                <a:solidFill>
                  <a:schemeClr val="bg1"/>
                </a:solidFill>
                <a:latin typeface="+mj-lt"/>
              </a:defRPr>
            </a:lvl1pPr>
          </a:lstStyle>
          <a:p>
            <a:pPr rtl="0"/>
            <a:fld id="{19B51A1E-902D-48AF-9020-955120F399B6}" type="slidenum">
              <a:rPr lang="fr-FR" noProof="0" smtClean="0"/>
              <a:pPr rtl="0"/>
              <a:t>‹N°›</a:t>
            </a:fld>
            <a:endParaRPr lang="fr-FR" noProof="0"/>
          </a:p>
        </p:txBody>
      </p:sp>
      <p:sp>
        <p:nvSpPr>
          <p:cNvPr id="4" name="Zone de texte 3">
            <a:extLst>
              <a:ext uri="{FF2B5EF4-FFF2-40B4-BE49-F238E27FC236}">
                <a16:creationId xmlns:a16="http://schemas.microsoft.com/office/drawing/2014/main" id="{34FDC6F9-37F9-4E25-AECA-D307B8421C73}"/>
              </a:ext>
            </a:extLst>
          </p:cNvPr>
          <p:cNvSpPr txBox="1"/>
          <p:nvPr userDrawn="1"/>
        </p:nvSpPr>
        <p:spPr>
          <a:xfrm>
            <a:off x="10243100" y="6430153"/>
            <a:ext cx="1053900" cy="365535"/>
          </a:xfrm>
          <a:prstGeom prst="rect">
            <a:avLst/>
          </a:prstGeom>
          <a:noFill/>
        </p:spPr>
        <p:txBody>
          <a:bodyPr wrap="square" tIns="108000" bIns="0" rtlCol="0" anchor="ctr">
            <a:spAutoFit/>
          </a:bodyPr>
          <a:lstStyle/>
          <a:p>
            <a:pPr algn="r" rtl="0">
              <a:lnSpc>
                <a:spcPts val="1000"/>
              </a:lnSpc>
            </a:pPr>
            <a:r>
              <a:rPr lang="fr-FR" sz="2500" b="1" i="0" spc="-100" noProof="0">
                <a:solidFill>
                  <a:schemeClr val="accent1"/>
                </a:solidFill>
                <a:latin typeface="+mj-lt"/>
              </a:rPr>
              <a:t>TREY</a:t>
            </a:r>
            <a:r>
              <a:rPr lang="fr-FR" sz="1600" b="1" i="0" spc="-100" noProof="0">
                <a:solidFill>
                  <a:schemeClr val="accent1"/>
                </a:solidFill>
                <a:latin typeface="+mj-lt"/>
              </a:rPr>
              <a:t> </a:t>
            </a:r>
            <a:br>
              <a:rPr lang="fr-FR" sz="1600" b="1" i="0" spc="-100" baseline="0" noProof="0">
                <a:solidFill>
                  <a:schemeClr val="accent1"/>
                </a:solidFill>
                <a:latin typeface="+mj-lt"/>
              </a:rPr>
            </a:br>
            <a:r>
              <a:rPr lang="fr-FR" sz="1200" b="0" i="0" spc="140" noProof="0">
                <a:solidFill>
                  <a:schemeClr val="tx1">
                    <a:lumMod val="75000"/>
                    <a:lumOff val="25000"/>
                  </a:schemeClr>
                </a:solidFill>
                <a:latin typeface="+mj-lt"/>
              </a:rPr>
              <a:t>Research</a:t>
            </a:r>
          </a:p>
        </p:txBody>
      </p:sp>
      <p:sp>
        <p:nvSpPr>
          <p:cNvPr id="9" name="Rectangle 8">
            <a:extLst>
              <a:ext uri="{FF2B5EF4-FFF2-40B4-BE49-F238E27FC236}">
                <a16:creationId xmlns:a16="http://schemas.microsoft.com/office/drawing/2014/main" id="{4BC39664-EB8B-4A32-915A-D4308F792772}"/>
              </a:ext>
            </a:extLst>
          </p:cNvPr>
          <p:cNvSpPr/>
          <p:nvPr userDrawn="1"/>
        </p:nvSpPr>
        <p:spPr>
          <a:xfrm>
            <a:off x="0" y="6803351"/>
            <a:ext cx="9780104" cy="5465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sp>
        <p:nvSpPr>
          <p:cNvPr id="29" name="Rectangle 28">
            <a:extLst>
              <a:ext uri="{FF2B5EF4-FFF2-40B4-BE49-F238E27FC236}">
                <a16:creationId xmlns:a16="http://schemas.microsoft.com/office/drawing/2014/main" id="{9B49670D-8F18-44A8-B217-67B412095C0D}"/>
              </a:ext>
            </a:extLst>
          </p:cNvPr>
          <p:cNvSpPr/>
          <p:nvPr userDrawn="1"/>
        </p:nvSpPr>
        <p:spPr>
          <a:xfrm>
            <a:off x="11760000" y="6803351"/>
            <a:ext cx="432000" cy="546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0"/>
          </a:p>
        </p:txBody>
      </p:sp>
      <p:cxnSp>
        <p:nvCxnSpPr>
          <p:cNvPr id="18" name="Connecteur droit 17">
            <a:extLst>
              <a:ext uri="{FF2B5EF4-FFF2-40B4-BE49-F238E27FC236}">
                <a16:creationId xmlns:a16="http://schemas.microsoft.com/office/drawing/2014/main" id="{030FA059-EC32-4FFF-9673-48849B2FA43A}"/>
              </a:ext>
            </a:extLst>
          </p:cNvPr>
          <p:cNvCxnSpPr>
            <a:cxnSpLocks/>
          </p:cNvCxnSpPr>
          <p:nvPr userDrawn="1"/>
        </p:nvCxnSpPr>
        <p:spPr>
          <a:xfrm flipH="1">
            <a:off x="1" y="6371351"/>
            <a:ext cx="12191999" cy="0"/>
          </a:xfrm>
          <a:prstGeom prst="line">
            <a:avLst/>
          </a:prstGeom>
          <a:ln>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6163275"/>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63" r:id="rId3"/>
    <p:sldLayoutId id="2147483658" r:id="rId4"/>
    <p:sldLayoutId id="2147483666" r:id="rId5"/>
    <p:sldLayoutId id="2147483659" r:id="rId6"/>
    <p:sldLayoutId id="2147483660" r:id="rId7"/>
    <p:sldLayoutId id="2147483664" r:id="rId8"/>
    <p:sldLayoutId id="2147483650" r:id="rId9"/>
    <p:sldLayoutId id="2147483652" r:id="rId10"/>
    <p:sldLayoutId id="2147483656" r:id="rId11"/>
    <p:sldLayoutId id="2147483657" r:id="rId12"/>
    <p:sldLayoutId id="2147483654" r:id="rId13"/>
    <p:sldLayoutId id="2147483655" r:id="rId14"/>
  </p:sldLayoutIdLst>
  <p:hf hdr="0" dt="0"/>
  <p:txStyles>
    <p:titleStyle>
      <a:lvl1pPr algn="l" defTabSz="914400" rtl="0" eaLnBrk="1" latinLnBrk="0" hangingPunct="1">
        <a:lnSpc>
          <a:spcPct val="90000"/>
        </a:lnSpc>
        <a:spcBef>
          <a:spcPct val="0"/>
        </a:spcBef>
        <a:buNone/>
        <a:defRPr sz="3200" b="1" kern="1200" spc="-150">
          <a:solidFill>
            <a:schemeClr val="tx1">
              <a:lumMod val="75000"/>
              <a:lumOff val="25000"/>
            </a:schemeClr>
          </a:solidFill>
          <a:latin typeface="+mj-lt"/>
          <a:ea typeface="+mj-ea"/>
          <a:cs typeface="+mj-cs"/>
        </a:defRPr>
      </a:lvl1pPr>
    </p:titleStyle>
    <p:body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3.jpeg"/><Relationship Id="rId7" Type="http://schemas.openxmlformats.org/officeDocument/2006/relationships/diagramQuickStyle" Target="../diagrams/quickStyle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image" Target="../media/image2.png"/><Relationship Id="rId4" Type="http://schemas.openxmlformats.org/officeDocument/2006/relationships/image" Target="../media/image4.png"/><Relationship Id="rId9" Type="http://schemas.microsoft.com/office/2007/relationships/diagramDrawing" Target="../diagrams/drawing1.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chart" Target="../charts/chart1.xml"/><Relationship Id="rId7" Type="http://schemas.openxmlformats.org/officeDocument/2006/relationships/diagramQuickStyle" Target="../diagrams/quickStyle2.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Layout" Target="../diagrams/layout2.xml"/><Relationship Id="rId5" Type="http://schemas.openxmlformats.org/officeDocument/2006/relationships/diagramData" Target="../diagrams/data2.xml"/><Relationship Id="rId10" Type="http://schemas.openxmlformats.org/officeDocument/2006/relationships/image" Target="../media/image5.png"/><Relationship Id="rId4" Type="http://schemas.openxmlformats.org/officeDocument/2006/relationships/image" Target="../media/image2.png"/><Relationship Id="rId9" Type="http://schemas.microsoft.com/office/2007/relationships/diagramDrawing" Target="../diagrams/drawing2.xml"/></Relationships>
</file>

<file path=ppt/slides/_rels/slide4.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6.jpe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image" Target="../media/image7.png"/><Relationship Id="rId4" Type="http://schemas.openxmlformats.org/officeDocument/2006/relationships/diagramData" Target="../diagrams/data3.xml"/><Relationship Id="rId9"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Espace réservé d’image 11" descr="Mains rassemblées en cercle">
            <a:extLst>
              <a:ext uri="{FF2B5EF4-FFF2-40B4-BE49-F238E27FC236}">
                <a16:creationId xmlns:a16="http://schemas.microsoft.com/office/drawing/2014/main" id="{AA8A1CBA-9BB5-2246-9F4B-98EAD7C90158}"/>
              </a:ext>
            </a:extLst>
          </p:cNvPr>
          <p:cNvPicPr>
            <a:picLocks noGrp="1" noChangeAspect="1"/>
          </p:cNvPicPr>
          <p:nvPr>
            <p:ph type="pic" sz="quarter" idx="10"/>
          </p:nvPr>
        </p:nvPicPr>
        <p:blipFill>
          <a:blip r:embed="rId3" cstate="screen">
            <a:extLst>
              <a:ext uri="{28A0092B-C50C-407E-A947-70E740481C1C}">
                <a14:useLocalDpi xmlns:a14="http://schemas.microsoft.com/office/drawing/2010/main"/>
              </a:ext>
            </a:extLst>
          </a:blip>
          <a:srcRect/>
          <a:stretch>
            <a:fillRect/>
          </a:stretch>
        </p:blipFill>
        <p:spPr/>
      </p:pic>
      <p:sp>
        <p:nvSpPr>
          <p:cNvPr id="3" name="Titre 2">
            <a:extLst>
              <a:ext uri="{FF2B5EF4-FFF2-40B4-BE49-F238E27FC236}">
                <a16:creationId xmlns:a16="http://schemas.microsoft.com/office/drawing/2014/main" id="{200B3D2B-613A-41BE-987D-E6A1324B456D}"/>
              </a:ext>
            </a:extLst>
          </p:cNvPr>
          <p:cNvSpPr>
            <a:spLocks noGrp="1"/>
          </p:cNvSpPr>
          <p:nvPr>
            <p:ph type="ctrTitle"/>
          </p:nvPr>
        </p:nvSpPr>
        <p:spPr>
          <a:xfrm>
            <a:off x="3200400" y="2811053"/>
            <a:ext cx="8991600" cy="1261295"/>
          </a:xfrm>
        </p:spPr>
        <p:txBody>
          <a:bodyPr tIns="216000" rtlCol="0"/>
          <a:lstStyle/>
          <a:p>
            <a:pPr rtl="0"/>
            <a:r>
              <a:rPr lang="fr-FR" sz="6000" dirty="0"/>
              <a:t>Prime de partage de valeur</a:t>
            </a:r>
          </a:p>
        </p:txBody>
      </p:sp>
      <p:sp>
        <p:nvSpPr>
          <p:cNvPr id="4" name="Sous-titre 3">
            <a:extLst>
              <a:ext uri="{FF2B5EF4-FFF2-40B4-BE49-F238E27FC236}">
                <a16:creationId xmlns:a16="http://schemas.microsoft.com/office/drawing/2014/main" id="{4772945D-CA91-4CFE-8EB7-941C7618C994}"/>
              </a:ext>
            </a:extLst>
          </p:cNvPr>
          <p:cNvSpPr>
            <a:spLocks noGrp="1"/>
          </p:cNvSpPr>
          <p:nvPr>
            <p:ph type="subTitle" idx="1"/>
          </p:nvPr>
        </p:nvSpPr>
        <p:spPr>
          <a:xfrm>
            <a:off x="3200400" y="4061039"/>
            <a:ext cx="6580188" cy="580921"/>
          </a:xfrm>
        </p:spPr>
        <p:txBody>
          <a:bodyPr rtlCol="0"/>
          <a:lstStyle/>
          <a:p>
            <a:pPr rtl="0"/>
            <a:r>
              <a:rPr lang="fr-FR" dirty="0"/>
              <a:t>Conditions de mise en </a:t>
            </a:r>
            <a:r>
              <a:rPr lang="fr-FR" dirty="0" err="1"/>
              <a:t>oeuvre</a:t>
            </a:r>
            <a:endParaRPr lang="fr-FR" dirty="0"/>
          </a:p>
        </p:txBody>
      </p:sp>
      <p:pic>
        <p:nvPicPr>
          <p:cNvPr id="5" name="Image 4">
            <a:extLst>
              <a:ext uri="{FF2B5EF4-FFF2-40B4-BE49-F238E27FC236}">
                <a16:creationId xmlns:a16="http://schemas.microsoft.com/office/drawing/2014/main" id="{D47A0407-5B24-8017-B25D-AB05027F85BD}"/>
              </a:ext>
            </a:extLst>
          </p:cNvPr>
          <p:cNvPicPr>
            <a:picLocks noChangeAspect="1"/>
          </p:cNvPicPr>
          <p:nvPr/>
        </p:nvPicPr>
        <p:blipFill>
          <a:blip r:embed="rId4"/>
          <a:stretch>
            <a:fillRect/>
          </a:stretch>
        </p:blipFill>
        <p:spPr>
          <a:xfrm>
            <a:off x="9780588" y="9706"/>
            <a:ext cx="2411412" cy="688371"/>
          </a:xfrm>
          <a:prstGeom prst="rect">
            <a:avLst/>
          </a:prstGeom>
        </p:spPr>
      </p:pic>
    </p:spTree>
    <p:extLst>
      <p:ext uri="{BB962C8B-B14F-4D97-AF65-F5344CB8AC3E}">
        <p14:creationId xmlns:p14="http://schemas.microsoft.com/office/powerpoint/2010/main" val="3989923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Espace réservé d’image 8" descr="Mains sur un téléphone portable">
            <a:extLst>
              <a:ext uri="{FF2B5EF4-FFF2-40B4-BE49-F238E27FC236}">
                <a16:creationId xmlns:a16="http://schemas.microsoft.com/office/drawing/2014/main" id="{A9A75888-22E3-1D43-9112-DA02186070B5}"/>
              </a:ext>
            </a:extLst>
          </p:cNvPr>
          <p:cNvPicPr>
            <a:picLocks noGrp="1" noChangeAspect="1"/>
          </p:cNvPicPr>
          <p:nvPr>
            <p:ph type="pic" sz="quarter" idx="14"/>
          </p:nvPr>
        </p:nvPicPr>
        <p:blipFill>
          <a:blip r:embed="rId3" cstate="screen">
            <a:extLst>
              <a:ext uri="{28A0092B-C50C-407E-A947-70E740481C1C}">
                <a14:useLocalDpi xmlns:a14="http://schemas.microsoft.com/office/drawing/2010/main"/>
              </a:ext>
            </a:extLst>
          </a:blip>
          <a:srcRect/>
          <a:stretch>
            <a:fillRect/>
          </a:stretch>
        </p:blipFill>
        <p:spPr>
          <a:xfrm>
            <a:off x="10519954" y="-1"/>
            <a:ext cx="1672046" cy="1747571"/>
          </a:xfrm>
        </p:spPr>
      </p:pic>
      <p:sp>
        <p:nvSpPr>
          <p:cNvPr id="20" name="Rectangle 19" descr="Bloc d’accentuation">
            <a:extLst>
              <a:ext uri="{FF2B5EF4-FFF2-40B4-BE49-F238E27FC236}">
                <a16:creationId xmlns:a16="http://schemas.microsoft.com/office/drawing/2014/main" id="{EFA08948-2B6F-46B1-9D2D-8D7B2B3FBD56}"/>
              </a:ext>
              <a:ext uri="{C183D7F6-B498-43B3-948B-1728B52AA6E4}">
                <adec:decorative xmlns:adec="http://schemas.microsoft.com/office/drawing/2017/decorative" val="1"/>
              </a:ext>
            </a:extLst>
          </p:cNvPr>
          <p:cNvSpPr/>
          <p:nvPr/>
        </p:nvSpPr>
        <p:spPr>
          <a:xfrm>
            <a:off x="1737297" y="757646"/>
            <a:ext cx="2411412"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fr-FR"/>
          </a:p>
        </p:txBody>
      </p:sp>
      <p:sp>
        <p:nvSpPr>
          <p:cNvPr id="2" name="Titre 1">
            <a:extLst>
              <a:ext uri="{FF2B5EF4-FFF2-40B4-BE49-F238E27FC236}">
                <a16:creationId xmlns:a16="http://schemas.microsoft.com/office/drawing/2014/main" id="{3560F281-4FF6-4617-A809-AC9C15ECF18A}"/>
              </a:ext>
            </a:extLst>
          </p:cNvPr>
          <p:cNvSpPr>
            <a:spLocks noGrp="1"/>
          </p:cNvSpPr>
          <p:nvPr>
            <p:ph type="title"/>
          </p:nvPr>
        </p:nvSpPr>
        <p:spPr>
          <a:xfrm>
            <a:off x="0" y="0"/>
            <a:ext cx="3777705" cy="757646"/>
          </a:xfrm>
        </p:spPr>
        <p:txBody>
          <a:bodyPr rtlCol="0"/>
          <a:lstStyle/>
          <a:p>
            <a:pPr rtl="0"/>
            <a:r>
              <a:rPr lang="fr-FR" dirty="0"/>
              <a:t>A quelles conditions ?</a:t>
            </a:r>
          </a:p>
        </p:txBody>
      </p:sp>
      <p:sp>
        <p:nvSpPr>
          <p:cNvPr id="6" name="Espace réservé du numéro de diapositive 5">
            <a:extLst>
              <a:ext uri="{FF2B5EF4-FFF2-40B4-BE49-F238E27FC236}">
                <a16:creationId xmlns:a16="http://schemas.microsoft.com/office/drawing/2014/main" id="{1C554D9F-1895-486E-BFBA-905BB2D29E08}"/>
              </a:ext>
            </a:extLst>
          </p:cNvPr>
          <p:cNvSpPr>
            <a:spLocks noGrp="1"/>
          </p:cNvSpPr>
          <p:nvPr>
            <p:ph type="sldNum" sz="quarter" idx="33"/>
          </p:nvPr>
        </p:nvSpPr>
        <p:spPr/>
        <p:txBody>
          <a:bodyPr rtlCol="0"/>
          <a:lstStyle/>
          <a:p>
            <a:pPr rtl="0"/>
            <a:fld id="{19B51A1E-902D-48AF-9020-955120F399B6}" type="slidenum">
              <a:rPr lang="fr-FR" smtClean="0"/>
              <a:pPr/>
              <a:t>2</a:t>
            </a:fld>
            <a:endParaRPr lang="fr-FR"/>
          </a:p>
        </p:txBody>
      </p:sp>
      <p:pic>
        <p:nvPicPr>
          <p:cNvPr id="5" name="Image 4">
            <a:extLst>
              <a:ext uri="{FF2B5EF4-FFF2-40B4-BE49-F238E27FC236}">
                <a16:creationId xmlns:a16="http://schemas.microsoft.com/office/drawing/2014/main" id="{0F74DE6B-05BF-DAB2-B002-83BB09558977}"/>
              </a:ext>
            </a:extLst>
          </p:cNvPr>
          <p:cNvPicPr>
            <a:picLocks noChangeAspect="1"/>
          </p:cNvPicPr>
          <p:nvPr/>
        </p:nvPicPr>
        <p:blipFill>
          <a:blip r:embed="rId4"/>
          <a:stretch>
            <a:fillRect/>
          </a:stretch>
        </p:blipFill>
        <p:spPr>
          <a:xfrm>
            <a:off x="3777705" y="86108"/>
            <a:ext cx="525780" cy="925830"/>
          </a:xfrm>
          <a:prstGeom prst="rect">
            <a:avLst/>
          </a:prstGeom>
        </p:spPr>
      </p:pic>
      <p:graphicFrame>
        <p:nvGraphicFramePr>
          <p:cNvPr id="12" name="Espace réservé du contenu 11">
            <a:extLst>
              <a:ext uri="{FF2B5EF4-FFF2-40B4-BE49-F238E27FC236}">
                <a16:creationId xmlns:a16="http://schemas.microsoft.com/office/drawing/2014/main" id="{8CAA150C-91B4-508A-CB2A-B0A246CB6D03}"/>
              </a:ext>
            </a:extLst>
          </p:cNvPr>
          <p:cNvGraphicFramePr>
            <a:graphicFrameLocks noGrp="1"/>
          </p:cNvGraphicFramePr>
          <p:nvPr>
            <p:ph sz="half" idx="1"/>
            <p:extLst>
              <p:ext uri="{D42A27DB-BD31-4B8C-83A1-F6EECF244321}">
                <p14:modId xmlns:p14="http://schemas.microsoft.com/office/powerpoint/2010/main" val="1830231973"/>
              </p:ext>
            </p:extLst>
          </p:nvPr>
        </p:nvGraphicFramePr>
        <p:xfrm>
          <a:off x="841303" y="1029812"/>
          <a:ext cx="11937794" cy="534154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14" name="Image 13">
            <a:extLst>
              <a:ext uri="{FF2B5EF4-FFF2-40B4-BE49-F238E27FC236}">
                <a16:creationId xmlns:a16="http://schemas.microsoft.com/office/drawing/2014/main" id="{2556A7BD-F0B3-D116-95D9-0EFABB0C2CE3}"/>
              </a:ext>
            </a:extLst>
          </p:cNvPr>
          <p:cNvPicPr>
            <a:picLocks noChangeAspect="1"/>
          </p:cNvPicPr>
          <p:nvPr/>
        </p:nvPicPr>
        <p:blipFill>
          <a:blip r:embed="rId10"/>
          <a:stretch>
            <a:fillRect/>
          </a:stretch>
        </p:blipFill>
        <p:spPr>
          <a:xfrm>
            <a:off x="9663080" y="6265254"/>
            <a:ext cx="2096920" cy="598595"/>
          </a:xfrm>
          <a:prstGeom prst="rect">
            <a:avLst/>
          </a:prstGeom>
        </p:spPr>
      </p:pic>
      <p:sp>
        <p:nvSpPr>
          <p:cNvPr id="15" name="ZoneTexte 14">
            <a:extLst>
              <a:ext uri="{FF2B5EF4-FFF2-40B4-BE49-F238E27FC236}">
                <a16:creationId xmlns:a16="http://schemas.microsoft.com/office/drawing/2014/main" id="{783E448C-A5C9-CEDD-38DF-F57DBFF8B799}"/>
              </a:ext>
            </a:extLst>
          </p:cNvPr>
          <p:cNvSpPr txBox="1"/>
          <p:nvPr/>
        </p:nvSpPr>
        <p:spPr>
          <a:xfrm>
            <a:off x="8121626" y="5184583"/>
            <a:ext cx="3946358" cy="923330"/>
          </a:xfrm>
          <a:prstGeom prst="rect">
            <a:avLst/>
          </a:prstGeom>
          <a:ln/>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fr-FR" dirty="0"/>
              <a:t>Respect du principe de non substitution à un autre élément de salaire</a:t>
            </a:r>
          </a:p>
        </p:txBody>
      </p:sp>
    </p:spTree>
    <p:extLst>
      <p:ext uri="{BB962C8B-B14F-4D97-AF65-F5344CB8AC3E}">
        <p14:creationId xmlns:p14="http://schemas.microsoft.com/office/powerpoint/2010/main" val="1329746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3FB4D5-DA14-4F29-9320-2DE0A6B571B9}"/>
              </a:ext>
            </a:extLst>
          </p:cNvPr>
          <p:cNvSpPr>
            <a:spLocks noGrp="1"/>
          </p:cNvSpPr>
          <p:nvPr>
            <p:ph type="title"/>
          </p:nvPr>
        </p:nvSpPr>
        <p:spPr>
          <a:xfrm>
            <a:off x="1055903" y="369332"/>
            <a:ext cx="7874602" cy="432000"/>
          </a:xfrm>
        </p:spPr>
        <p:txBody>
          <a:bodyPr rtlCol="0"/>
          <a:lstStyle/>
          <a:p>
            <a:pPr rtl="0"/>
            <a:r>
              <a:rPr lang="fr-FR" dirty="0"/>
              <a:t>Modulation du montant ?</a:t>
            </a:r>
          </a:p>
        </p:txBody>
      </p:sp>
      <p:graphicFrame>
        <p:nvGraphicFramePr>
          <p:cNvPr id="4" name="Graphique 3" title="Graphique d’espace réservé Chiffre d’affaires brut">
            <a:extLst>
              <a:ext uri="{FF2B5EF4-FFF2-40B4-BE49-F238E27FC236}">
                <a16:creationId xmlns:a16="http://schemas.microsoft.com/office/drawing/2014/main" id="{FFE8AFAB-AE1F-4453-8C1B-70D2EF9B1373}"/>
              </a:ext>
            </a:extLst>
          </p:cNvPr>
          <p:cNvGraphicFramePr/>
          <p:nvPr>
            <p:extLst>
              <p:ext uri="{D42A27DB-BD31-4B8C-83A1-F6EECF244321}">
                <p14:modId xmlns:p14="http://schemas.microsoft.com/office/powerpoint/2010/main" val="3435386655"/>
              </p:ext>
            </p:extLst>
          </p:nvPr>
        </p:nvGraphicFramePr>
        <p:xfrm>
          <a:off x="431801" y="1512001"/>
          <a:ext cx="2426902" cy="3088875"/>
        </p:xfrm>
        <a:graphic>
          <a:graphicData uri="http://schemas.openxmlformats.org/drawingml/2006/chart">
            <c:chart xmlns:c="http://schemas.openxmlformats.org/drawingml/2006/chart" xmlns:r="http://schemas.openxmlformats.org/officeDocument/2006/relationships" r:id="rId3"/>
          </a:graphicData>
        </a:graphic>
      </p:graphicFrame>
      <p:sp>
        <p:nvSpPr>
          <p:cNvPr id="9" name="Espace réservé du numéro de diapositive 8">
            <a:extLst>
              <a:ext uri="{FF2B5EF4-FFF2-40B4-BE49-F238E27FC236}">
                <a16:creationId xmlns:a16="http://schemas.microsoft.com/office/drawing/2014/main" id="{00A34EBD-7DEA-4599-A81B-0A363A0E17FC}"/>
              </a:ext>
            </a:extLst>
          </p:cNvPr>
          <p:cNvSpPr>
            <a:spLocks noGrp="1"/>
          </p:cNvSpPr>
          <p:nvPr>
            <p:ph type="sldNum" sz="quarter" idx="33"/>
          </p:nvPr>
        </p:nvSpPr>
        <p:spPr>
          <a:xfrm>
            <a:off x="11760000" y="6371351"/>
            <a:ext cx="432000" cy="432000"/>
          </a:xfrm>
        </p:spPr>
        <p:txBody>
          <a:bodyPr rtlCol="0"/>
          <a:lstStyle/>
          <a:p>
            <a:pPr rtl="0"/>
            <a:fld id="{19B51A1E-902D-48AF-9020-955120F399B6}" type="slidenum">
              <a:rPr lang="fr-FR" smtClean="0"/>
              <a:pPr rtl="0"/>
              <a:t>3</a:t>
            </a:fld>
            <a:endParaRPr lang="fr-FR" dirty="0"/>
          </a:p>
        </p:txBody>
      </p:sp>
      <p:pic>
        <p:nvPicPr>
          <p:cNvPr id="6" name="Image 5">
            <a:extLst>
              <a:ext uri="{FF2B5EF4-FFF2-40B4-BE49-F238E27FC236}">
                <a16:creationId xmlns:a16="http://schemas.microsoft.com/office/drawing/2014/main" id="{A78A152A-6BEE-40C7-C59C-9134A0F413ED}"/>
              </a:ext>
            </a:extLst>
          </p:cNvPr>
          <p:cNvPicPr>
            <a:picLocks noChangeAspect="1"/>
          </p:cNvPicPr>
          <p:nvPr/>
        </p:nvPicPr>
        <p:blipFill>
          <a:blip r:embed="rId4"/>
          <a:stretch>
            <a:fillRect/>
          </a:stretch>
        </p:blipFill>
        <p:spPr>
          <a:xfrm>
            <a:off x="9663080" y="6265254"/>
            <a:ext cx="2096920" cy="598595"/>
          </a:xfrm>
          <a:prstGeom prst="rect">
            <a:avLst/>
          </a:prstGeom>
        </p:spPr>
      </p:pic>
      <p:graphicFrame>
        <p:nvGraphicFramePr>
          <p:cNvPr id="12" name="Diagramme 11">
            <a:extLst>
              <a:ext uri="{FF2B5EF4-FFF2-40B4-BE49-F238E27FC236}">
                <a16:creationId xmlns:a16="http://schemas.microsoft.com/office/drawing/2014/main" id="{6060C08D-A829-F7A2-D528-4AD980BF97EF}"/>
              </a:ext>
            </a:extLst>
          </p:cNvPr>
          <p:cNvGraphicFramePr/>
          <p:nvPr>
            <p:extLst>
              <p:ext uri="{D42A27DB-BD31-4B8C-83A1-F6EECF244321}">
                <p14:modId xmlns:p14="http://schemas.microsoft.com/office/powerpoint/2010/main" val="3476001788"/>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pSp>
        <p:nvGrpSpPr>
          <p:cNvPr id="13" name="Groupe 12">
            <a:extLst>
              <a:ext uri="{FF2B5EF4-FFF2-40B4-BE49-F238E27FC236}">
                <a16:creationId xmlns:a16="http://schemas.microsoft.com/office/drawing/2014/main" id="{47DF7B9F-1275-8AD1-0291-F5F698855C4F}"/>
              </a:ext>
            </a:extLst>
          </p:cNvPr>
          <p:cNvGrpSpPr/>
          <p:nvPr/>
        </p:nvGrpSpPr>
        <p:grpSpPr>
          <a:xfrm>
            <a:off x="8598260" y="2372359"/>
            <a:ext cx="2113280" cy="2113280"/>
            <a:chOff x="4145280" y="2790613"/>
            <a:chExt cx="2113280" cy="2113280"/>
          </a:xfrm>
        </p:grpSpPr>
        <p:sp>
          <p:nvSpPr>
            <p:cNvPr id="14" name="Rectangle : coins arrondis 13">
              <a:extLst>
                <a:ext uri="{FF2B5EF4-FFF2-40B4-BE49-F238E27FC236}">
                  <a16:creationId xmlns:a16="http://schemas.microsoft.com/office/drawing/2014/main" id="{17D69B19-7AB2-072E-4725-B7A8D6BDC779}"/>
                </a:ext>
              </a:extLst>
            </p:cNvPr>
            <p:cNvSpPr/>
            <p:nvPr/>
          </p:nvSpPr>
          <p:spPr>
            <a:xfrm>
              <a:off x="4145280" y="2790613"/>
              <a:ext cx="2113280" cy="211328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Rectangle : coins arrondis 4">
              <a:extLst>
                <a:ext uri="{FF2B5EF4-FFF2-40B4-BE49-F238E27FC236}">
                  <a16:creationId xmlns:a16="http://schemas.microsoft.com/office/drawing/2014/main" id="{E6A094D0-8268-8616-7BF3-50EFBD7B7B93}"/>
                </a:ext>
              </a:extLst>
            </p:cNvPr>
            <p:cNvSpPr txBox="1"/>
            <p:nvPr/>
          </p:nvSpPr>
          <p:spPr>
            <a:xfrm>
              <a:off x="4248442" y="2893775"/>
              <a:ext cx="1906956" cy="190695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kern="1200" dirty="0"/>
                <a:t>Durée de travail prévue au contrat</a:t>
              </a:r>
            </a:p>
          </p:txBody>
        </p:sp>
      </p:grpSp>
      <p:sp>
        <p:nvSpPr>
          <p:cNvPr id="16" name="ZoneTexte 15">
            <a:extLst>
              <a:ext uri="{FF2B5EF4-FFF2-40B4-BE49-F238E27FC236}">
                <a16:creationId xmlns:a16="http://schemas.microsoft.com/office/drawing/2014/main" id="{3AF458F9-AF9D-7D6F-3437-522A2FF2A580}"/>
              </a:ext>
            </a:extLst>
          </p:cNvPr>
          <p:cNvSpPr txBox="1"/>
          <p:nvPr/>
        </p:nvSpPr>
        <p:spPr>
          <a:xfrm>
            <a:off x="8489481" y="432000"/>
            <a:ext cx="3118585" cy="369332"/>
          </a:xfrm>
          <a:prstGeom prst="rect">
            <a:avLst/>
          </a:prstGeom>
          <a:solidFill>
            <a:schemeClr val="accent2">
              <a:lumMod val="40000"/>
              <a:lumOff val="60000"/>
            </a:schemeClr>
          </a:solidFill>
        </p:spPr>
        <p:txBody>
          <a:bodyPr wrap="square" rtlCol="0">
            <a:spAutoFit/>
          </a:bodyPr>
          <a:lstStyle/>
          <a:p>
            <a:r>
              <a:rPr lang="fr-FR" dirty="0">
                <a:ln w="0"/>
                <a:effectLst>
                  <a:outerShdw blurRad="38100" dist="19050" dir="2700000" algn="tl" rotWithShape="0">
                    <a:schemeClr val="dk1">
                      <a:alpha val="40000"/>
                    </a:schemeClr>
                  </a:outerShdw>
                </a:effectLst>
              </a:rPr>
              <a:t>Cumul des conditions possible</a:t>
            </a:r>
          </a:p>
        </p:txBody>
      </p:sp>
      <p:sp>
        <p:nvSpPr>
          <p:cNvPr id="17" name="ZoneTexte 16">
            <a:extLst>
              <a:ext uri="{FF2B5EF4-FFF2-40B4-BE49-F238E27FC236}">
                <a16:creationId xmlns:a16="http://schemas.microsoft.com/office/drawing/2014/main" id="{1A80830D-29C7-0D52-98A2-F5EAF4E3B5A1}"/>
              </a:ext>
            </a:extLst>
          </p:cNvPr>
          <p:cNvSpPr txBox="1"/>
          <p:nvPr/>
        </p:nvSpPr>
        <p:spPr>
          <a:xfrm rot="19938854">
            <a:off x="5013859" y="5032034"/>
            <a:ext cx="1137997" cy="369332"/>
          </a:xfrm>
          <a:prstGeom prst="rect">
            <a:avLst/>
          </a:prstGeom>
          <a:noFill/>
        </p:spPr>
        <p:txBody>
          <a:bodyPr wrap="square" rtlCol="0">
            <a:spAutoFit/>
          </a:bodyPr>
          <a:lstStyle/>
          <a:p>
            <a:r>
              <a:rPr lang="fr-FR" dirty="0">
                <a:solidFill>
                  <a:srgbClr val="FF0000"/>
                </a:solidFill>
              </a:rPr>
              <a:t>nouveau</a:t>
            </a:r>
          </a:p>
        </p:txBody>
      </p:sp>
      <p:sp>
        <p:nvSpPr>
          <p:cNvPr id="18" name="ZoneTexte 17">
            <a:extLst>
              <a:ext uri="{FF2B5EF4-FFF2-40B4-BE49-F238E27FC236}">
                <a16:creationId xmlns:a16="http://schemas.microsoft.com/office/drawing/2014/main" id="{A394B261-E3CB-02F5-B3FC-0278A3436EF9}"/>
              </a:ext>
            </a:extLst>
          </p:cNvPr>
          <p:cNvSpPr txBox="1"/>
          <p:nvPr/>
        </p:nvSpPr>
        <p:spPr>
          <a:xfrm>
            <a:off x="8845617" y="4966636"/>
            <a:ext cx="2637322" cy="1200329"/>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1200" dirty="0">
                <a:effectLst/>
                <a:latin typeface="Tahoma" panose="020B0604030504040204" pitchFamily="34" charset="0"/>
                <a:ea typeface="Calibri" panose="020F0502020204030204" pitchFamily="34" charset="0"/>
              </a:rPr>
              <a:t>en particulier pour les salariés entrés en cours d’année (en sachant que les congés maternité, paternité, d’adoption et d’éducation des enfants sont assimilés à des périodes de travail effectif) </a:t>
            </a:r>
            <a:endParaRPr lang="fr-FR" sz="1200" dirty="0"/>
          </a:p>
        </p:txBody>
      </p:sp>
      <p:cxnSp>
        <p:nvCxnSpPr>
          <p:cNvPr id="20" name="Connecteur droit avec flèche 19">
            <a:extLst>
              <a:ext uri="{FF2B5EF4-FFF2-40B4-BE49-F238E27FC236}">
                <a16:creationId xmlns:a16="http://schemas.microsoft.com/office/drawing/2014/main" id="{EB9D5E5E-32FD-1BB5-F3D4-FF3D301EC9C8}"/>
              </a:ext>
            </a:extLst>
          </p:cNvPr>
          <p:cNvCxnSpPr/>
          <p:nvPr/>
        </p:nvCxnSpPr>
        <p:spPr>
          <a:xfrm>
            <a:off x="7921591" y="4931920"/>
            <a:ext cx="924025" cy="327259"/>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pic>
        <p:nvPicPr>
          <p:cNvPr id="21" name="Image 20">
            <a:extLst>
              <a:ext uri="{FF2B5EF4-FFF2-40B4-BE49-F238E27FC236}">
                <a16:creationId xmlns:a16="http://schemas.microsoft.com/office/drawing/2014/main" id="{B9048DD2-5973-C1D7-65DF-3A634DBCCBA0}"/>
              </a:ext>
            </a:extLst>
          </p:cNvPr>
          <p:cNvPicPr>
            <a:picLocks noChangeAspect="1"/>
          </p:cNvPicPr>
          <p:nvPr/>
        </p:nvPicPr>
        <p:blipFill>
          <a:blip r:embed="rId10"/>
          <a:stretch>
            <a:fillRect/>
          </a:stretch>
        </p:blipFill>
        <p:spPr>
          <a:xfrm>
            <a:off x="431801" y="157373"/>
            <a:ext cx="488950" cy="1124585"/>
          </a:xfrm>
          <a:prstGeom prst="rect">
            <a:avLst/>
          </a:prstGeom>
        </p:spPr>
      </p:pic>
    </p:spTree>
    <p:extLst>
      <p:ext uri="{BB962C8B-B14F-4D97-AF65-F5344CB8AC3E}">
        <p14:creationId xmlns:p14="http://schemas.microsoft.com/office/powerpoint/2010/main" val="25800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Espace réservé d’image 13" descr="Main écrivant sur un pense-bête">
            <a:extLst>
              <a:ext uri="{FF2B5EF4-FFF2-40B4-BE49-F238E27FC236}">
                <a16:creationId xmlns:a16="http://schemas.microsoft.com/office/drawing/2014/main" id="{7E468295-904F-0743-AD06-67DA21353B9E}"/>
              </a:ext>
            </a:extLst>
          </p:cNvPr>
          <p:cNvPicPr>
            <a:picLocks noGrp="1" noChangeAspect="1"/>
          </p:cNvPicPr>
          <p:nvPr>
            <p:ph type="pic" sz="quarter" idx="14"/>
          </p:nvPr>
        </p:nvPicPr>
        <p:blipFill rotWithShape="1">
          <a:blip r:embed="rId3" cstate="screen">
            <a:extLst>
              <a:ext uri="{28A0092B-C50C-407E-A947-70E740481C1C}">
                <a14:useLocalDpi xmlns:a14="http://schemas.microsoft.com/office/drawing/2010/main"/>
              </a:ext>
            </a:extLst>
          </a:blip>
          <a:srcRect/>
          <a:stretch/>
        </p:blipFill>
        <p:spPr>
          <a:xfrm>
            <a:off x="0" y="0"/>
            <a:ext cx="1288869" cy="1347086"/>
          </a:xfrm>
        </p:spPr>
      </p:pic>
      <p:sp>
        <p:nvSpPr>
          <p:cNvPr id="20" name="Rectangle 19" descr="Bloc d’accentuation">
            <a:extLst>
              <a:ext uri="{FF2B5EF4-FFF2-40B4-BE49-F238E27FC236}">
                <a16:creationId xmlns:a16="http://schemas.microsoft.com/office/drawing/2014/main" id="{EFA08948-2B6F-46B1-9D2D-8D7B2B3FBD56}"/>
              </a:ext>
              <a:ext uri="{C183D7F6-B498-43B3-948B-1728B52AA6E4}">
                <adec:decorative xmlns:adec="http://schemas.microsoft.com/office/drawing/2017/decorative" val="1"/>
              </a:ext>
            </a:extLst>
          </p:cNvPr>
          <p:cNvSpPr/>
          <p:nvPr/>
        </p:nvSpPr>
        <p:spPr>
          <a:xfrm>
            <a:off x="4111825" y="107917"/>
            <a:ext cx="1984175" cy="1148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rtl="0"/>
            <a:endParaRPr lang="fr-FR"/>
          </a:p>
        </p:txBody>
      </p:sp>
      <p:sp>
        <p:nvSpPr>
          <p:cNvPr id="2" name="Titre 1">
            <a:extLst>
              <a:ext uri="{FF2B5EF4-FFF2-40B4-BE49-F238E27FC236}">
                <a16:creationId xmlns:a16="http://schemas.microsoft.com/office/drawing/2014/main" id="{3560F281-4FF6-4617-A809-AC9C15ECF18A}"/>
              </a:ext>
            </a:extLst>
          </p:cNvPr>
          <p:cNvSpPr>
            <a:spLocks noGrp="1"/>
          </p:cNvSpPr>
          <p:nvPr>
            <p:ph type="title"/>
          </p:nvPr>
        </p:nvSpPr>
        <p:spPr>
          <a:xfrm>
            <a:off x="1288869" y="222741"/>
            <a:ext cx="4807131" cy="1124345"/>
          </a:xfrm>
        </p:spPr>
        <p:txBody>
          <a:bodyPr rtlCol="0"/>
          <a:lstStyle/>
          <a:p>
            <a:pPr rtl="0"/>
            <a:r>
              <a:rPr lang="fr-FR" sz="6000" dirty="0"/>
              <a:t>Mise en place ?</a:t>
            </a:r>
          </a:p>
        </p:txBody>
      </p:sp>
      <p:graphicFrame>
        <p:nvGraphicFramePr>
          <p:cNvPr id="10" name="Espace réservé du contenu 9">
            <a:extLst>
              <a:ext uri="{FF2B5EF4-FFF2-40B4-BE49-F238E27FC236}">
                <a16:creationId xmlns:a16="http://schemas.microsoft.com/office/drawing/2014/main" id="{3F73A9A5-5F5A-95C7-118D-93CE6FBA242E}"/>
              </a:ext>
            </a:extLst>
          </p:cNvPr>
          <p:cNvGraphicFramePr>
            <a:graphicFrameLocks noGrp="1"/>
          </p:cNvGraphicFramePr>
          <p:nvPr>
            <p:ph sz="half" idx="1"/>
            <p:extLst>
              <p:ext uri="{D42A27DB-BD31-4B8C-83A1-F6EECF244321}">
                <p14:modId xmlns:p14="http://schemas.microsoft.com/office/powerpoint/2010/main" val="2557307490"/>
              </p:ext>
            </p:extLst>
          </p:nvPr>
        </p:nvGraphicFramePr>
        <p:xfrm>
          <a:off x="403788" y="2136240"/>
          <a:ext cx="5472112" cy="24272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Espace réservé du numéro de diapositive 5">
            <a:extLst>
              <a:ext uri="{FF2B5EF4-FFF2-40B4-BE49-F238E27FC236}">
                <a16:creationId xmlns:a16="http://schemas.microsoft.com/office/drawing/2014/main" id="{1C554D9F-1895-486E-BFBA-905BB2D29E08}"/>
              </a:ext>
            </a:extLst>
          </p:cNvPr>
          <p:cNvSpPr>
            <a:spLocks noGrp="1"/>
          </p:cNvSpPr>
          <p:nvPr>
            <p:ph type="sldNum" sz="quarter" idx="33"/>
          </p:nvPr>
        </p:nvSpPr>
        <p:spPr/>
        <p:txBody>
          <a:bodyPr rtlCol="0"/>
          <a:lstStyle/>
          <a:p>
            <a:pPr rtl="0"/>
            <a:fld id="{19B51A1E-902D-48AF-9020-955120F399B6}" type="slidenum">
              <a:rPr lang="fr-FR" smtClean="0"/>
              <a:pPr rtl="0"/>
              <a:t>4</a:t>
            </a:fld>
            <a:endParaRPr lang="fr-FR"/>
          </a:p>
        </p:txBody>
      </p:sp>
      <p:pic>
        <p:nvPicPr>
          <p:cNvPr id="7" name="Image 6">
            <a:extLst>
              <a:ext uri="{FF2B5EF4-FFF2-40B4-BE49-F238E27FC236}">
                <a16:creationId xmlns:a16="http://schemas.microsoft.com/office/drawing/2014/main" id="{A62D5CD1-FCEF-FA7B-C40A-F758145B7663}"/>
              </a:ext>
            </a:extLst>
          </p:cNvPr>
          <p:cNvPicPr>
            <a:picLocks noChangeAspect="1"/>
          </p:cNvPicPr>
          <p:nvPr/>
        </p:nvPicPr>
        <p:blipFill>
          <a:blip r:embed="rId9"/>
          <a:stretch>
            <a:fillRect/>
          </a:stretch>
        </p:blipFill>
        <p:spPr>
          <a:xfrm>
            <a:off x="9663080" y="6265254"/>
            <a:ext cx="2096920" cy="598595"/>
          </a:xfrm>
          <a:prstGeom prst="rect">
            <a:avLst/>
          </a:prstGeom>
        </p:spPr>
      </p:pic>
      <p:sp>
        <p:nvSpPr>
          <p:cNvPr id="11" name="ZoneTexte 10">
            <a:extLst>
              <a:ext uri="{FF2B5EF4-FFF2-40B4-BE49-F238E27FC236}">
                <a16:creationId xmlns:a16="http://schemas.microsoft.com/office/drawing/2014/main" id="{2E759F19-4ACA-5B8B-285F-D17F95A187AB}"/>
              </a:ext>
            </a:extLst>
          </p:cNvPr>
          <p:cNvSpPr txBox="1"/>
          <p:nvPr/>
        </p:nvSpPr>
        <p:spPr>
          <a:xfrm>
            <a:off x="2016011" y="4134714"/>
            <a:ext cx="3522846" cy="646331"/>
          </a:xfrm>
          <a:prstGeom prst="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r>
              <a:rPr lang="fr-FR" dirty="0"/>
              <a:t>Obligation d’information préalable du CSE le cas échéant</a:t>
            </a:r>
          </a:p>
        </p:txBody>
      </p:sp>
      <p:sp>
        <p:nvSpPr>
          <p:cNvPr id="3" name="Espace réservé du contenu 3">
            <a:extLst>
              <a:ext uri="{FF2B5EF4-FFF2-40B4-BE49-F238E27FC236}">
                <a16:creationId xmlns:a16="http://schemas.microsoft.com/office/drawing/2014/main" id="{EA7EA16C-888B-FCFF-0211-AFD79EE0AA9C}"/>
              </a:ext>
            </a:extLst>
          </p:cNvPr>
          <p:cNvSpPr txBox="1">
            <a:spLocks/>
          </p:cNvSpPr>
          <p:nvPr/>
        </p:nvSpPr>
        <p:spPr>
          <a:xfrm>
            <a:off x="8027195" y="501963"/>
            <a:ext cx="1952828" cy="598595"/>
          </a:xfrm>
          <a:prstGeom prst="rect">
            <a:avLst/>
          </a:prstGeom>
        </p:spPr>
        <p:style>
          <a:lnRef idx="2">
            <a:schemeClr val="dk1">
              <a:shade val="50000"/>
            </a:schemeClr>
          </a:lnRef>
          <a:fillRef idx="1">
            <a:schemeClr val="dk1"/>
          </a:fillRef>
          <a:effectRef idx="0">
            <a:schemeClr val="dk1"/>
          </a:effectRef>
          <a:fontRef idx="minor">
            <a:schemeClr val="lt1"/>
          </a:fontRef>
        </p:style>
        <p:txBody>
          <a:bodyPr vert="horz" lIns="0" tIns="0" rIns="0" bIns="0" rtlCol="0" anchor="ctr">
            <a:noAutofit/>
          </a:bodyPr>
          <a:lstStyle>
            <a:lvl1pPr marL="266700" indent="-266700" algn="l" defTabSz="914400" rtl="0" eaLnBrk="1" latinLnBrk="0" hangingPunct="1">
              <a:lnSpc>
                <a:spcPct val="90000"/>
              </a:lnSpc>
              <a:spcBef>
                <a:spcPts val="1000"/>
              </a:spcBef>
              <a:buFont typeface="Arial" panose="020B0604020202020204" pitchFamily="34" charset="0"/>
              <a:buChar char="•"/>
              <a:defRPr sz="1800" kern="1200">
                <a:solidFill>
                  <a:schemeClr val="tx1">
                    <a:lumMod val="75000"/>
                    <a:lumOff val="25000"/>
                  </a:schemeClr>
                </a:solidFill>
                <a:latin typeface="+mn-lt"/>
                <a:ea typeface="+mn-ea"/>
                <a:cs typeface="+mn-cs"/>
              </a:defRPr>
            </a:lvl1pPr>
            <a:lvl2pPr marL="542925" indent="-276225" algn="l" defTabSz="914400" rtl="0" eaLnBrk="1" latinLnBrk="0" hangingPunct="1">
              <a:lnSpc>
                <a:spcPct val="90000"/>
              </a:lnSpc>
              <a:spcBef>
                <a:spcPts val="500"/>
              </a:spcBef>
              <a:buFont typeface="Arial" panose="020B0604020202020204" pitchFamily="34" charset="0"/>
              <a:buChar char="•"/>
              <a:defRPr sz="1600" kern="1200">
                <a:solidFill>
                  <a:schemeClr val="tx1">
                    <a:lumMod val="75000"/>
                    <a:lumOff val="25000"/>
                  </a:schemeClr>
                </a:solidFill>
                <a:latin typeface="+mn-lt"/>
                <a:ea typeface="+mn-ea"/>
                <a:cs typeface="+mn-cs"/>
              </a:defRPr>
            </a:lvl2pPr>
            <a:lvl3pPr marL="8096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3pPr>
            <a:lvl4pPr marL="10763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4pPr>
            <a:lvl5pPr marL="1343025" indent="-266700" algn="l" defTabSz="914400" rtl="0" eaLnBrk="1" latinLnBrk="0" hangingPunct="1">
              <a:lnSpc>
                <a:spcPct val="90000"/>
              </a:lnSpc>
              <a:spcBef>
                <a:spcPts val="500"/>
              </a:spcBef>
              <a:buFont typeface="Arial" panose="020B0604020202020204"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sz="2800" dirty="0">
                <a:solidFill>
                  <a:schemeClr val="bg1"/>
                </a:solidFill>
              </a:rPr>
              <a:t>Conseils</a:t>
            </a:r>
          </a:p>
        </p:txBody>
      </p:sp>
      <p:pic>
        <p:nvPicPr>
          <p:cNvPr id="5" name="Image 4">
            <a:extLst>
              <a:ext uri="{FF2B5EF4-FFF2-40B4-BE49-F238E27FC236}">
                <a16:creationId xmlns:a16="http://schemas.microsoft.com/office/drawing/2014/main" id="{D52E276F-6343-1A5E-F2B8-5579C9A3F83B}"/>
              </a:ext>
            </a:extLst>
          </p:cNvPr>
          <p:cNvPicPr>
            <a:picLocks noChangeAspect="1"/>
          </p:cNvPicPr>
          <p:nvPr/>
        </p:nvPicPr>
        <p:blipFill>
          <a:blip r:embed="rId10"/>
          <a:stretch>
            <a:fillRect/>
          </a:stretch>
        </p:blipFill>
        <p:spPr>
          <a:xfrm>
            <a:off x="7384869" y="343037"/>
            <a:ext cx="594360" cy="1216660"/>
          </a:xfrm>
          <a:prstGeom prst="rect">
            <a:avLst/>
          </a:prstGeom>
        </p:spPr>
      </p:pic>
      <p:sp>
        <p:nvSpPr>
          <p:cNvPr id="9" name="ZoneTexte 8">
            <a:extLst>
              <a:ext uri="{FF2B5EF4-FFF2-40B4-BE49-F238E27FC236}">
                <a16:creationId xmlns:a16="http://schemas.microsoft.com/office/drawing/2014/main" id="{86E7A793-07D8-F37F-654C-A4545C55FAEF}"/>
              </a:ext>
            </a:extLst>
          </p:cNvPr>
          <p:cNvSpPr txBox="1"/>
          <p:nvPr/>
        </p:nvSpPr>
        <p:spPr>
          <a:xfrm>
            <a:off x="6570711" y="1918723"/>
            <a:ext cx="5189289" cy="2862322"/>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fr-FR" dirty="0"/>
              <a:t>Nous restons à votre disposition et vous accompagnerons dans l’éventuelle mise en place de cette prime de partage de valeur au sein de votre Entreprise.</a:t>
            </a:r>
          </a:p>
          <a:p>
            <a:endParaRPr lang="fr-FR" dirty="0"/>
          </a:p>
          <a:p>
            <a:r>
              <a:rPr lang="fr-FR" dirty="0"/>
              <a:t>Pour plus de renseignements concernant vos droits et obligations en matière de législation sociale, notre service social composé de votre gestionnaire de paie et d’une juriste en Droit Social se tient à votre disposition.</a:t>
            </a:r>
          </a:p>
        </p:txBody>
      </p:sp>
    </p:spTree>
    <p:extLst>
      <p:ext uri="{BB962C8B-B14F-4D97-AF65-F5344CB8AC3E}">
        <p14:creationId xmlns:p14="http://schemas.microsoft.com/office/powerpoint/2010/main" val="722098795"/>
      </p:ext>
    </p:extLst>
  </p:cSld>
  <p:clrMapOvr>
    <a:masterClrMapping/>
  </p:clrMapOvr>
</p:sld>
</file>

<file path=ppt/theme/theme1.xml><?xml version="1.0" encoding="utf-8"?>
<a:theme xmlns:a="http://schemas.openxmlformats.org/drawingml/2006/main" name="Thème Office">
  <a:themeElements>
    <a:clrScheme name="Custom 129">
      <a:dk1>
        <a:sysClr val="windowText" lastClr="000000"/>
      </a:dk1>
      <a:lt1>
        <a:srgbClr val="FFFFFF"/>
      </a:lt1>
      <a:dk2>
        <a:srgbClr val="3F3F3F"/>
      </a:dk2>
      <a:lt2>
        <a:srgbClr val="F2F2F2"/>
      </a:lt2>
      <a:accent1>
        <a:srgbClr val="25C6E3"/>
      </a:accent1>
      <a:accent2>
        <a:srgbClr val="E80554"/>
      </a:accent2>
      <a:accent3>
        <a:srgbClr val="A9E26F"/>
      </a:accent3>
      <a:accent4>
        <a:srgbClr val="EAD000"/>
      </a:accent4>
      <a:accent5>
        <a:srgbClr val="1A0F49"/>
      </a:accent5>
      <a:accent6>
        <a:srgbClr val="FF4A01"/>
      </a:accent6>
      <a:hlink>
        <a:srgbClr val="25C6E3"/>
      </a:hlink>
      <a:folHlink>
        <a:srgbClr val="25C6E3"/>
      </a:folHlink>
    </a:clrScheme>
    <a:fontScheme name="Custom 149">
      <a:majorFont>
        <a:latin typeface="Corbel"/>
        <a:ea typeface=""/>
        <a:cs typeface=""/>
      </a:majorFont>
      <a:minorFont>
        <a:latin typeface="Candar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19715838_TF16411250.potx" id="{C47F33A4-2C66-428E-B1F4-6919DFF55AE7}" vid="{0C76DC9B-55F5-4846-BECF-7B5783C0B8F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9" ma:contentTypeDescription="Create a new document." ma:contentTypeScope="" ma:versionID="76e25e1730b4532ab1d5e5b131a96a5a">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d1e9281a84c4949647088091c718de3"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B2218FC-8412-44B9-9E82-D51F1F531141}">
  <ds:schemaRefs>
    <ds:schemaRef ds:uri="http://purl.org/dc/dcmitype/"/>
    <ds:schemaRef ds:uri="6dc4bcd6-49db-4c07-9060-8acfc67cef9f"/>
    <ds:schemaRef ds:uri="http://schemas.microsoft.com/office/2006/metadata/properties"/>
    <ds:schemaRef ds:uri="http://schemas.microsoft.com/office/2006/documentManagement/types"/>
    <ds:schemaRef ds:uri="http://schemas.microsoft.com/sharepoint/v3"/>
    <ds:schemaRef ds:uri="http://www.w3.org/XML/1998/namespace"/>
    <ds:schemaRef ds:uri="http://schemas.microsoft.com/office/infopath/2007/PartnerControls"/>
    <ds:schemaRef ds:uri="http://purl.org/dc/elements/1.1/"/>
    <ds:schemaRef ds:uri="http://schemas.openxmlformats.org/package/2006/metadata/core-properties"/>
    <ds:schemaRef ds:uri="fb0879af-3eba-417a-a55a-ffe6dcd6ca77"/>
    <ds:schemaRef ds:uri="http://purl.org/dc/terms/"/>
  </ds:schemaRefs>
</ds:datastoreItem>
</file>

<file path=customXml/itemProps2.xml><?xml version="1.0" encoding="utf-8"?>
<ds:datastoreItem xmlns:ds="http://schemas.openxmlformats.org/officeDocument/2006/customXml" ds:itemID="{B64A4C9D-F801-4923-BC6D-E0006F5123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Présentation professionnelle percutante</Template>
  <TotalTime>57</TotalTime>
  <Words>322</Words>
  <Application>Microsoft Office PowerPoint</Application>
  <PresentationFormat>Grand écran</PresentationFormat>
  <Paragraphs>40</Paragraphs>
  <Slides>4</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4</vt:i4>
      </vt:variant>
    </vt:vector>
  </HeadingPairs>
  <TitlesOfParts>
    <vt:vector size="11" baseType="lpstr">
      <vt:lpstr>Arial</vt:lpstr>
      <vt:lpstr>Calibri</vt:lpstr>
      <vt:lpstr>Candara</vt:lpstr>
      <vt:lpstr>Corbel</vt:lpstr>
      <vt:lpstr>Tahoma</vt:lpstr>
      <vt:lpstr>Times New Roman</vt:lpstr>
      <vt:lpstr>Thème Office</vt:lpstr>
      <vt:lpstr>Prime de partage de valeur</vt:lpstr>
      <vt:lpstr>A quelles conditions ?</vt:lpstr>
      <vt:lpstr>Modulation du montant ?</vt:lpstr>
      <vt:lpstr>Mise en place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Prime de partage de valeur</dc:title>
  <dc:creator>Nathalie.LEMPEREUR</dc:creator>
  <cp:lastModifiedBy>Nathalie.LEMPEREUR</cp:lastModifiedBy>
  <cp:revision>1</cp:revision>
  <dcterms:created xsi:type="dcterms:W3CDTF">2022-08-31T06:42:13Z</dcterms:created>
  <dcterms:modified xsi:type="dcterms:W3CDTF">2022-09-05T19:38:18Z</dcterms:modified>
</cp:coreProperties>
</file>